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1" r:id="rId5"/>
    <p:sldId id="259" r:id="rId6"/>
    <p:sldId id="262" r:id="rId7"/>
    <p:sldId id="264" r:id="rId8"/>
    <p:sldId id="271" r:id="rId9"/>
    <p:sldId id="268" r:id="rId10"/>
    <p:sldId id="276" r:id="rId11"/>
    <p:sldId id="278" r:id="rId12"/>
    <p:sldId id="269" r:id="rId13"/>
    <p:sldId id="279" r:id="rId14"/>
    <p:sldId id="270" r:id="rId15"/>
    <p:sldId id="275" r:id="rId16"/>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HK Grotesk Bold" panose="020B0604020202020204" charset="0"/>
      <p:regular r:id="rId21"/>
    </p:embeddedFont>
    <p:embeddedFont>
      <p:font typeface="HK Grotesk Light" panose="00000400000000000000" pitchFamily="50" charset="0"/>
      <p:regular r:id="rId22"/>
    </p:embeddedFont>
    <p:embeddedFont>
      <p:font typeface="HK Grotesk Light Bold" panose="020B0604020202020204" charset="0"/>
      <p:regular r:id="rId23"/>
    </p:embeddedFont>
    <p:embeddedFont>
      <p:font typeface="Tahoma" panose="020B0604030504040204" pitchFamily="34" charset="0"/>
      <p:regular r:id="rId24"/>
      <p:bold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FF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autoAdjust="0"/>
    <p:restoredTop sz="94622" autoAdjust="0"/>
  </p:normalViewPr>
  <p:slideViewPr>
    <p:cSldViewPr>
      <p:cViewPr varScale="1">
        <p:scale>
          <a:sx n="56" d="100"/>
          <a:sy n="56" d="100"/>
        </p:scale>
        <p:origin x="3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914912">
            <a:off x="-1534103" y="2115623"/>
            <a:ext cx="21356206" cy="6874465"/>
          </a:xfrm>
          <a:prstGeom prst="rect">
            <a:avLst/>
          </a:prstGeom>
        </p:spPr>
      </p:pic>
      <p:grpSp>
        <p:nvGrpSpPr>
          <p:cNvPr id="3" name="Group 3"/>
          <p:cNvGrpSpPr/>
          <p:nvPr/>
        </p:nvGrpSpPr>
        <p:grpSpPr>
          <a:xfrm>
            <a:off x="547993" y="1092994"/>
            <a:ext cx="15096133" cy="2061977"/>
            <a:chOff x="0" y="85725"/>
            <a:chExt cx="20128177" cy="2749303"/>
          </a:xfrm>
        </p:grpSpPr>
        <p:sp>
          <p:nvSpPr>
            <p:cNvPr id="4" name="TextBox 4"/>
            <p:cNvSpPr txBox="1"/>
            <p:nvPr/>
          </p:nvSpPr>
          <p:spPr>
            <a:xfrm>
              <a:off x="0" y="85725"/>
              <a:ext cx="20128177" cy="2023491"/>
            </a:xfrm>
            <a:prstGeom prst="rect">
              <a:avLst/>
            </a:prstGeom>
          </p:spPr>
          <p:txBody>
            <a:bodyPr lIns="0" tIns="0" rIns="0" bIns="0" rtlCol="0" anchor="t">
              <a:spAutoFit/>
            </a:bodyPr>
            <a:lstStyle/>
            <a:p>
              <a:pPr>
                <a:lnSpc>
                  <a:spcPts val="11544"/>
                </a:lnSpc>
              </a:pPr>
              <a:r>
                <a:rPr lang="en-US" sz="10400" spc="-311">
                  <a:solidFill>
                    <a:srgbClr val="FFFFFF"/>
                  </a:solidFill>
                  <a:latin typeface="HK Grotesk Bold"/>
                </a:rPr>
                <a:t>DROWSINESS DETECTOR</a:t>
              </a:r>
            </a:p>
          </p:txBody>
        </p:sp>
        <p:sp>
          <p:nvSpPr>
            <p:cNvPr id="5" name="TextBox 5"/>
            <p:cNvSpPr txBox="1"/>
            <p:nvPr/>
          </p:nvSpPr>
          <p:spPr>
            <a:xfrm>
              <a:off x="908628" y="2188783"/>
              <a:ext cx="14306142" cy="646245"/>
            </a:xfrm>
            <a:prstGeom prst="rect">
              <a:avLst/>
            </a:prstGeom>
          </p:spPr>
          <p:txBody>
            <a:bodyPr wrap="square" lIns="0" tIns="0" rIns="0" bIns="0" rtlCol="0" anchor="t">
              <a:spAutoFit/>
            </a:bodyPr>
            <a:lstStyle/>
            <a:p>
              <a:pPr>
                <a:lnSpc>
                  <a:spcPts val="3551"/>
                </a:lnSpc>
              </a:pPr>
              <a:r>
                <a:rPr lang="en-US" sz="3199" dirty="0">
                  <a:solidFill>
                    <a:srgbClr val="57FFDC"/>
                  </a:solidFill>
                  <a:latin typeface="HK Grotesk Light" panose="020B0604020202020204" charset="0"/>
                </a:rPr>
                <a:t>                                   </a:t>
              </a:r>
              <a:r>
                <a:rPr lang="en-US" sz="3600" b="1" dirty="0">
                  <a:solidFill>
                    <a:srgbClr val="57FFDC"/>
                  </a:solidFill>
                  <a:latin typeface="HK Grotesk Light" panose="020B0604020202020204" charset="0"/>
                </a:rPr>
                <a:t>ONLINE MEETING APPS</a:t>
              </a:r>
            </a:p>
          </p:txBody>
        </p:sp>
      </p:grpSp>
      <p:grpSp>
        <p:nvGrpSpPr>
          <p:cNvPr id="6" name="Group 6"/>
          <p:cNvGrpSpPr/>
          <p:nvPr/>
        </p:nvGrpSpPr>
        <p:grpSpPr>
          <a:xfrm>
            <a:off x="15330652" y="7061766"/>
            <a:ext cx="1928648" cy="2074442"/>
            <a:chOff x="0" y="0"/>
            <a:chExt cx="2571531" cy="2765923"/>
          </a:xfrm>
        </p:grpSpPr>
        <p:sp>
          <p:nvSpPr>
            <p:cNvPr id="7" name="AutoShape 7"/>
            <p:cNvSpPr/>
            <p:nvPr/>
          </p:nvSpPr>
          <p:spPr>
            <a:xfrm>
              <a:off x="2508031" y="0"/>
              <a:ext cx="63500" cy="1767642"/>
            </a:xfrm>
            <a:prstGeom prst="rect">
              <a:avLst/>
            </a:prstGeom>
            <a:solidFill>
              <a:srgbClr val="57FFDC"/>
            </a:solidFill>
          </p:spPr>
        </p:sp>
        <p:sp>
          <p:nvSpPr>
            <p:cNvPr id="8" name="TextBox 8"/>
            <p:cNvSpPr txBox="1"/>
            <p:nvPr/>
          </p:nvSpPr>
          <p:spPr>
            <a:xfrm>
              <a:off x="0" y="2310295"/>
              <a:ext cx="2571531" cy="455628"/>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01</a:t>
              </a:r>
            </a:p>
          </p:txBody>
        </p:sp>
      </p:grpSp>
      <p:pic>
        <p:nvPicPr>
          <p:cNvPr id="10" name="Picture 9">
            <a:extLst>
              <a:ext uri="{FF2B5EF4-FFF2-40B4-BE49-F238E27FC236}">
                <a16:creationId xmlns:a16="http://schemas.microsoft.com/office/drawing/2014/main" id="{605AD2EE-3C95-4D2E-80C0-607CA67FB8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8800" y="7640564"/>
            <a:ext cx="2510271" cy="1950721"/>
          </a:xfrm>
          <a:prstGeom prst="rect">
            <a:avLst/>
          </a:prstGeom>
        </p:spPr>
      </p:pic>
      <p:pic>
        <p:nvPicPr>
          <p:cNvPr id="12" name="Picture 11">
            <a:extLst>
              <a:ext uri="{FF2B5EF4-FFF2-40B4-BE49-F238E27FC236}">
                <a16:creationId xmlns:a16="http://schemas.microsoft.com/office/drawing/2014/main" id="{5400C042-DD3C-4462-93C6-11228F493D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74972" y="7383779"/>
            <a:ext cx="4563293" cy="1950721"/>
          </a:xfrm>
          <a:prstGeom prst="rect">
            <a:avLst/>
          </a:prstGeom>
        </p:spPr>
      </p:pic>
      <p:pic>
        <p:nvPicPr>
          <p:cNvPr id="14" name="Picture 13">
            <a:extLst>
              <a:ext uri="{FF2B5EF4-FFF2-40B4-BE49-F238E27FC236}">
                <a16:creationId xmlns:a16="http://schemas.microsoft.com/office/drawing/2014/main" id="{BF5B71C1-A56A-40C0-945B-035BEFF5B0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82821" y="3390901"/>
            <a:ext cx="3646379" cy="363671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076324" y="172870"/>
            <a:ext cx="8349316" cy="2003464"/>
            <a:chOff x="0" y="66675"/>
            <a:chExt cx="11132421" cy="2671285"/>
          </a:xfrm>
        </p:grpSpPr>
        <p:sp>
          <p:nvSpPr>
            <p:cNvPr id="3" name="TextBox 3"/>
            <p:cNvSpPr txBox="1"/>
            <p:nvPr/>
          </p:nvSpPr>
          <p:spPr>
            <a:xfrm>
              <a:off x="0" y="66675"/>
              <a:ext cx="11132421" cy="1547530"/>
            </a:xfrm>
            <a:prstGeom prst="rect">
              <a:avLst/>
            </a:prstGeom>
          </p:spPr>
          <p:txBody>
            <a:bodyPr lIns="0" tIns="0" rIns="0" bIns="0" rtlCol="0" anchor="t">
              <a:spAutoFit/>
            </a:bodyPr>
            <a:lstStyle/>
            <a:p>
              <a:pPr>
                <a:lnSpc>
                  <a:spcPts val="8880"/>
                </a:lnSpc>
              </a:pPr>
              <a:r>
                <a:rPr lang="en-US" sz="8000" spc="-240" dirty="0">
                  <a:solidFill>
                    <a:srgbClr val="FFFFFF"/>
                  </a:solidFill>
                  <a:latin typeface="HK Grotesk Bold"/>
                </a:rPr>
                <a:t>FACE LANDMARK</a:t>
              </a:r>
            </a:p>
          </p:txBody>
        </p:sp>
        <p:sp>
          <p:nvSpPr>
            <p:cNvPr id="4" name="TextBox 4"/>
            <p:cNvSpPr txBox="1"/>
            <p:nvPr/>
          </p:nvSpPr>
          <p:spPr>
            <a:xfrm>
              <a:off x="0" y="2084105"/>
              <a:ext cx="9268240" cy="653855"/>
            </a:xfrm>
            <a:prstGeom prst="rect">
              <a:avLst/>
            </a:prstGeom>
          </p:spPr>
          <p:txBody>
            <a:bodyPr lIns="0" tIns="0" rIns="0" bIns="0" rtlCol="0" anchor="t">
              <a:spAutoFit/>
            </a:bodyPr>
            <a:lstStyle/>
            <a:p>
              <a:pPr>
                <a:lnSpc>
                  <a:spcPts val="3900"/>
                </a:lnSpc>
              </a:pPr>
              <a:endParaRPr lang="en-US" sz="2999" spc="-59" dirty="0">
                <a:solidFill>
                  <a:srgbClr val="FFFFFF"/>
                </a:solidFill>
                <a:latin typeface="HK Grotesk Light"/>
              </a:endParaRPr>
            </a:p>
          </p:txBody>
        </p:sp>
      </p:grpSp>
      <p:pic>
        <p:nvPicPr>
          <p:cNvPr id="5" name="Picture 5"/>
          <p:cNvPicPr>
            <a:picLocks noChangeAspect="1"/>
          </p:cNvPicPr>
          <p:nvPr/>
        </p:nvPicPr>
        <p:blipFill>
          <a:blip r:embed="rId2"/>
          <a:srcRect/>
          <a:stretch>
            <a:fillRect/>
          </a:stretch>
        </p:blipFill>
        <p:spPr>
          <a:xfrm rot="-2228806">
            <a:off x="937623" y="2679825"/>
            <a:ext cx="21356206" cy="6874465"/>
          </a:xfrm>
          <a:prstGeom prst="rect">
            <a:avLst/>
          </a:prstGeom>
        </p:spPr>
      </p:pic>
      <p:sp>
        <p:nvSpPr>
          <p:cNvPr id="6" name="TextBox 6"/>
          <p:cNvSpPr txBox="1"/>
          <p:nvPr/>
        </p:nvSpPr>
        <p:spPr>
          <a:xfrm>
            <a:off x="11798767" y="8921341"/>
            <a:ext cx="4133850" cy="351956"/>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ONLINE MEETING APPS   </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10</a:t>
              </a:r>
            </a:p>
          </p:txBody>
        </p:sp>
      </p:grpSp>
      <p:pic>
        <p:nvPicPr>
          <p:cNvPr id="10" name="Picture 9">
            <a:extLst>
              <a:ext uri="{FF2B5EF4-FFF2-40B4-BE49-F238E27FC236}">
                <a16:creationId xmlns:a16="http://schemas.microsoft.com/office/drawing/2014/main" id="{E19FA536-64C7-4A00-84C6-284FB4B77FE5}"/>
              </a:ext>
            </a:extLst>
          </p:cNvPr>
          <p:cNvPicPr>
            <a:picLocks noChangeAspect="1"/>
          </p:cNvPicPr>
          <p:nvPr/>
        </p:nvPicPr>
        <p:blipFill>
          <a:blip r:embed="rId3"/>
          <a:stretch>
            <a:fillRect/>
          </a:stretch>
        </p:blipFill>
        <p:spPr>
          <a:xfrm>
            <a:off x="1952523" y="1485900"/>
            <a:ext cx="10315699" cy="8314346"/>
          </a:xfrm>
          <a:prstGeom prst="rect">
            <a:avLst/>
          </a:prstGeom>
        </p:spPr>
      </p:pic>
      <p:sp>
        <p:nvSpPr>
          <p:cNvPr id="11" name="AutoShape 2">
            <a:extLst>
              <a:ext uri="{FF2B5EF4-FFF2-40B4-BE49-F238E27FC236}">
                <a16:creationId xmlns:a16="http://schemas.microsoft.com/office/drawing/2014/main" id="{886EC5CA-7B79-4D49-A5F7-C34A1A3996C3}"/>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961967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447800" y="679114"/>
            <a:ext cx="8349316" cy="2003464"/>
            <a:chOff x="0" y="66675"/>
            <a:chExt cx="11132421" cy="2671285"/>
          </a:xfrm>
        </p:grpSpPr>
        <p:sp>
          <p:nvSpPr>
            <p:cNvPr id="3" name="TextBox 3"/>
            <p:cNvSpPr txBox="1"/>
            <p:nvPr/>
          </p:nvSpPr>
          <p:spPr>
            <a:xfrm>
              <a:off x="0" y="66675"/>
              <a:ext cx="11132421" cy="1633353"/>
            </a:xfrm>
            <a:prstGeom prst="rect">
              <a:avLst/>
            </a:prstGeom>
          </p:spPr>
          <p:txBody>
            <a:bodyPr lIns="0" tIns="0" rIns="0" bIns="0" rtlCol="0" anchor="t">
              <a:spAutoFit/>
            </a:bodyPr>
            <a:lstStyle/>
            <a:p>
              <a:pPr marL="0" marR="0" lvl="0" indent="0" algn="l" defTabSz="914400" rtl="0" eaLnBrk="1" fontAlgn="auto" latinLnBrk="0" hangingPunct="1">
                <a:lnSpc>
                  <a:spcPts val="8880"/>
                </a:lnSpc>
                <a:spcBef>
                  <a:spcPts val="0"/>
                </a:spcBef>
                <a:spcAft>
                  <a:spcPts val="0"/>
                </a:spcAft>
                <a:buClrTx/>
                <a:buSzTx/>
                <a:buFontTx/>
                <a:buNone/>
                <a:tabLst/>
                <a:defRPr/>
              </a:pPr>
              <a:r>
                <a:rPr kumimoji="0" lang="en-US" sz="9600" b="0" i="0" u="none" strike="noStrike" kern="1200" cap="none" spc="-240" normalizeH="0" baseline="0" noProof="0" dirty="0">
                  <a:ln>
                    <a:noFill/>
                  </a:ln>
                  <a:solidFill>
                    <a:srgbClr val="FFFFFF"/>
                  </a:solidFill>
                  <a:effectLst/>
                  <a:uLnTx/>
                  <a:uFillTx/>
                  <a:latin typeface="HK Grotesk Bold"/>
                  <a:ea typeface="+mn-ea"/>
                  <a:cs typeface="+mn-cs"/>
                </a:rPr>
                <a:t>EAR</a:t>
              </a:r>
            </a:p>
          </p:txBody>
        </p:sp>
        <p:sp>
          <p:nvSpPr>
            <p:cNvPr id="4" name="TextBox 4"/>
            <p:cNvSpPr txBox="1"/>
            <p:nvPr/>
          </p:nvSpPr>
          <p:spPr>
            <a:xfrm>
              <a:off x="0" y="2084105"/>
              <a:ext cx="9268240" cy="653855"/>
            </a:xfrm>
            <a:prstGeom prst="rect">
              <a:avLst/>
            </a:prstGeom>
          </p:spPr>
          <p:txBody>
            <a:bodyPr lIns="0" tIns="0" rIns="0" bIns="0" rtlCol="0" anchor="t">
              <a:spAutoFit/>
            </a:bodyPr>
            <a:lstStyle/>
            <a:p>
              <a:pPr marL="0" marR="0" lvl="0" indent="0" algn="l" defTabSz="914400" rtl="0" eaLnBrk="1" fontAlgn="auto" latinLnBrk="0" hangingPunct="1">
                <a:lnSpc>
                  <a:spcPts val="3900"/>
                </a:lnSpc>
                <a:spcBef>
                  <a:spcPts val="0"/>
                </a:spcBef>
                <a:spcAft>
                  <a:spcPts val="0"/>
                </a:spcAft>
                <a:buClrTx/>
                <a:buSzTx/>
                <a:buFontTx/>
                <a:buNone/>
                <a:tabLst/>
                <a:defRPr/>
              </a:pPr>
              <a:endParaRPr kumimoji="0" lang="en-US" sz="2999" b="0" i="0" u="none" strike="noStrike" kern="1200" cap="none" spc="-59" normalizeH="0" baseline="0" noProof="0" dirty="0">
                <a:ln>
                  <a:noFill/>
                </a:ln>
                <a:solidFill>
                  <a:srgbClr val="FFFFFF"/>
                </a:solidFill>
                <a:effectLst/>
                <a:uLnTx/>
                <a:uFillTx/>
                <a:latin typeface="HK Grotesk Light"/>
                <a:ea typeface="+mn-ea"/>
                <a:cs typeface="+mn-cs"/>
              </a:endParaRPr>
            </a:p>
          </p:txBody>
        </p:sp>
      </p:grpSp>
      <p:pic>
        <p:nvPicPr>
          <p:cNvPr id="5" name="Picture 5"/>
          <p:cNvPicPr>
            <a:picLocks noChangeAspect="1"/>
          </p:cNvPicPr>
          <p:nvPr/>
        </p:nvPicPr>
        <p:blipFill>
          <a:blip r:embed="rId2"/>
          <a:srcRect/>
          <a:stretch>
            <a:fillRect/>
          </a:stretch>
        </p:blipFill>
        <p:spPr>
          <a:xfrm rot="-2228806">
            <a:off x="937623" y="2679825"/>
            <a:ext cx="21356206" cy="6874465"/>
          </a:xfrm>
          <a:prstGeom prst="rect">
            <a:avLst/>
          </a:prstGeom>
        </p:spPr>
      </p:pic>
      <p:sp>
        <p:nvSpPr>
          <p:cNvPr id="6" name="TextBox 6"/>
          <p:cNvSpPr txBox="1"/>
          <p:nvPr/>
        </p:nvSpPr>
        <p:spPr>
          <a:xfrm>
            <a:off x="11798767" y="8921341"/>
            <a:ext cx="4133850" cy="351956"/>
          </a:xfrm>
          <a:prstGeom prst="rect">
            <a:avLst/>
          </a:prstGeom>
        </p:spPr>
        <p:txBody>
          <a:bodyPr lIns="0" tIns="0" rIns="0" bIns="0" rtlCol="0" anchor="t">
            <a:spAutoFit/>
          </a:bodyPr>
          <a:lstStyle/>
          <a:p>
            <a:pPr marL="0" marR="0" lvl="0" indent="0" algn="r" defTabSz="914400" rtl="0" eaLnBrk="1" fontAlgn="auto" latinLnBrk="0" hangingPunct="1">
              <a:lnSpc>
                <a:spcPts val="2664"/>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HK Grotesk Bold"/>
                <a:ea typeface="+mn-ea"/>
                <a:cs typeface="+mn-cs"/>
              </a:rPr>
              <a:t>ONLINE MEETING APPS   </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marL="0" marR="0" lvl="0" indent="0" algn="r" defTabSz="914400" rtl="0" eaLnBrk="1" fontAlgn="auto" latinLnBrk="0" hangingPunct="1">
                <a:lnSpc>
                  <a:spcPts val="2664"/>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HK Grotesk Bold"/>
                  <a:ea typeface="+mn-ea"/>
                  <a:cs typeface="+mn-cs"/>
                </a:rPr>
                <a:t>10</a:t>
              </a:r>
            </a:p>
          </p:txBody>
        </p:sp>
      </p:grpSp>
      <p:pic>
        <p:nvPicPr>
          <p:cNvPr id="10" name="Picture 9">
            <a:extLst>
              <a:ext uri="{FF2B5EF4-FFF2-40B4-BE49-F238E27FC236}">
                <a16:creationId xmlns:a16="http://schemas.microsoft.com/office/drawing/2014/main" id="{0FA46D91-3320-4EBB-99DB-1285C4F527AF}"/>
              </a:ext>
            </a:extLst>
          </p:cNvPr>
          <p:cNvPicPr>
            <a:picLocks noChangeAspect="1"/>
          </p:cNvPicPr>
          <p:nvPr/>
        </p:nvPicPr>
        <p:blipFill>
          <a:blip r:embed="rId3"/>
          <a:stretch>
            <a:fillRect/>
          </a:stretch>
        </p:blipFill>
        <p:spPr>
          <a:xfrm>
            <a:off x="2819400" y="3089563"/>
            <a:ext cx="4152900" cy="2809875"/>
          </a:xfrm>
          <a:prstGeom prst="rect">
            <a:avLst/>
          </a:prstGeom>
        </p:spPr>
      </p:pic>
      <p:pic>
        <p:nvPicPr>
          <p:cNvPr id="12" name="Picture 11">
            <a:extLst>
              <a:ext uri="{FF2B5EF4-FFF2-40B4-BE49-F238E27FC236}">
                <a16:creationId xmlns:a16="http://schemas.microsoft.com/office/drawing/2014/main" id="{7EFBED8F-1F75-4C27-9AEF-8BB0164F5682}"/>
              </a:ext>
            </a:extLst>
          </p:cNvPr>
          <p:cNvPicPr>
            <a:picLocks noChangeAspect="1"/>
          </p:cNvPicPr>
          <p:nvPr/>
        </p:nvPicPr>
        <p:blipFill>
          <a:blip r:embed="rId4"/>
          <a:stretch>
            <a:fillRect/>
          </a:stretch>
        </p:blipFill>
        <p:spPr>
          <a:xfrm>
            <a:off x="8763000" y="1680846"/>
            <a:ext cx="7554379" cy="5325218"/>
          </a:xfrm>
          <a:prstGeom prst="rect">
            <a:avLst/>
          </a:prstGeom>
        </p:spPr>
      </p:pic>
      <p:pic>
        <p:nvPicPr>
          <p:cNvPr id="14" name="Picture 13">
            <a:extLst>
              <a:ext uri="{FF2B5EF4-FFF2-40B4-BE49-F238E27FC236}">
                <a16:creationId xmlns:a16="http://schemas.microsoft.com/office/drawing/2014/main" id="{60593D7A-4367-48A7-8308-8642B2DB2ECF}"/>
              </a:ext>
            </a:extLst>
          </p:cNvPr>
          <p:cNvPicPr>
            <a:picLocks noChangeAspect="1"/>
          </p:cNvPicPr>
          <p:nvPr/>
        </p:nvPicPr>
        <p:blipFill>
          <a:blip r:embed="rId5"/>
          <a:stretch>
            <a:fillRect/>
          </a:stretch>
        </p:blipFill>
        <p:spPr>
          <a:xfrm>
            <a:off x="5833244" y="7518850"/>
            <a:ext cx="5782482" cy="1981477"/>
          </a:xfrm>
          <a:prstGeom prst="rect">
            <a:avLst/>
          </a:prstGeom>
        </p:spPr>
      </p:pic>
    </p:spTree>
    <p:extLst>
      <p:ext uri="{BB962C8B-B14F-4D97-AF65-F5344CB8AC3E}">
        <p14:creationId xmlns:p14="http://schemas.microsoft.com/office/powerpoint/2010/main" val="2751923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78706"/>
            <a:ext cx="8349316" cy="2003464"/>
            <a:chOff x="0" y="66675"/>
            <a:chExt cx="11132421" cy="2671285"/>
          </a:xfrm>
        </p:grpSpPr>
        <p:sp>
          <p:nvSpPr>
            <p:cNvPr id="3" name="TextBox 3"/>
            <p:cNvSpPr txBox="1"/>
            <p:nvPr/>
          </p:nvSpPr>
          <p:spPr>
            <a:xfrm>
              <a:off x="0" y="66675"/>
              <a:ext cx="11132421" cy="1547530"/>
            </a:xfrm>
            <a:prstGeom prst="rect">
              <a:avLst/>
            </a:prstGeom>
          </p:spPr>
          <p:txBody>
            <a:bodyPr lIns="0" tIns="0" rIns="0" bIns="0" rtlCol="0" anchor="t">
              <a:spAutoFit/>
            </a:bodyPr>
            <a:lstStyle/>
            <a:p>
              <a:pPr>
                <a:lnSpc>
                  <a:spcPts val="8880"/>
                </a:lnSpc>
              </a:pPr>
              <a:r>
                <a:rPr lang="en-US" sz="8000" spc="-240" dirty="0">
                  <a:solidFill>
                    <a:srgbClr val="FFFFFF"/>
                  </a:solidFill>
                  <a:latin typeface="HK Grotesk Bold"/>
                </a:rPr>
                <a:t>Proposed Changes</a:t>
              </a:r>
            </a:p>
          </p:txBody>
        </p:sp>
        <p:sp>
          <p:nvSpPr>
            <p:cNvPr id="4" name="TextBox 4"/>
            <p:cNvSpPr txBox="1"/>
            <p:nvPr/>
          </p:nvSpPr>
          <p:spPr>
            <a:xfrm>
              <a:off x="0" y="2084105"/>
              <a:ext cx="9268240" cy="653855"/>
            </a:xfrm>
            <a:prstGeom prst="rect">
              <a:avLst/>
            </a:prstGeom>
          </p:spPr>
          <p:txBody>
            <a:bodyPr lIns="0" tIns="0" rIns="0" bIns="0" rtlCol="0" anchor="t">
              <a:spAutoFit/>
            </a:bodyPr>
            <a:lstStyle/>
            <a:p>
              <a:pPr>
                <a:lnSpc>
                  <a:spcPts val="3900"/>
                </a:lnSpc>
              </a:pPr>
              <a:endParaRPr lang="en-US" sz="2999" spc="-59" dirty="0">
                <a:solidFill>
                  <a:srgbClr val="FFFFFF"/>
                </a:solidFill>
                <a:latin typeface="HK Grotesk Light"/>
              </a:endParaRPr>
            </a:p>
          </p:txBody>
        </p:sp>
      </p:grpSp>
      <p:pic>
        <p:nvPicPr>
          <p:cNvPr id="5" name="Picture 5"/>
          <p:cNvPicPr>
            <a:picLocks noChangeAspect="1"/>
          </p:cNvPicPr>
          <p:nvPr/>
        </p:nvPicPr>
        <p:blipFill>
          <a:blip r:embed="rId2"/>
          <a:srcRect/>
          <a:stretch>
            <a:fillRect/>
          </a:stretch>
        </p:blipFill>
        <p:spPr>
          <a:xfrm rot="-2228806">
            <a:off x="937623" y="2679825"/>
            <a:ext cx="21356206" cy="6874465"/>
          </a:xfrm>
          <a:prstGeom prst="rect">
            <a:avLst/>
          </a:prstGeom>
        </p:spPr>
      </p:pic>
      <p:sp>
        <p:nvSpPr>
          <p:cNvPr id="6" name="TextBox 6"/>
          <p:cNvSpPr txBox="1"/>
          <p:nvPr/>
        </p:nvSpPr>
        <p:spPr>
          <a:xfrm>
            <a:off x="11798767" y="8921341"/>
            <a:ext cx="4133850" cy="351956"/>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ONLINE MEETING APPS   </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10</a:t>
              </a:r>
            </a:p>
          </p:txBody>
        </p:sp>
      </p:grpSp>
      <p:sp>
        <p:nvSpPr>
          <p:cNvPr id="10" name="TextBox 6">
            <a:extLst>
              <a:ext uri="{FF2B5EF4-FFF2-40B4-BE49-F238E27FC236}">
                <a16:creationId xmlns:a16="http://schemas.microsoft.com/office/drawing/2014/main" id="{31710343-08C0-4E62-A03F-4F761B60FAE1}"/>
              </a:ext>
            </a:extLst>
          </p:cNvPr>
          <p:cNvSpPr txBox="1"/>
          <p:nvPr/>
        </p:nvSpPr>
        <p:spPr>
          <a:xfrm>
            <a:off x="1028698" y="2680501"/>
            <a:ext cx="14661576" cy="3018903"/>
          </a:xfrm>
          <a:prstGeom prst="rect">
            <a:avLst/>
          </a:prstGeom>
        </p:spPr>
        <p:txBody>
          <a:bodyPr wrap="square" lIns="0" tIns="0" rIns="0" bIns="0" rtlCol="0" anchor="t">
            <a:spAutoFit/>
          </a:bodyPr>
          <a:lstStyle/>
          <a:p>
            <a:pPr marL="457200" indent="-457200">
              <a:lnSpc>
                <a:spcPts val="3900"/>
              </a:lnSpc>
              <a:buFont typeface="Arial" panose="020B0604020202020204" pitchFamily="34" charset="0"/>
              <a:buChar char="•"/>
            </a:pPr>
            <a:r>
              <a:rPr lang="en-US" sz="4000" spc="-59" dirty="0">
                <a:solidFill>
                  <a:schemeClr val="bg1"/>
                </a:solidFill>
                <a:latin typeface="HK Grotesk Light"/>
              </a:rPr>
              <a:t>To calculate and detect Yawn</a:t>
            </a:r>
          </a:p>
          <a:p>
            <a:pPr marL="457200" indent="-457200">
              <a:lnSpc>
                <a:spcPts val="3900"/>
              </a:lnSpc>
              <a:buFont typeface="Arial" panose="020B0604020202020204" pitchFamily="34" charset="0"/>
              <a:buChar char="•"/>
            </a:pPr>
            <a:r>
              <a:rPr lang="en-US" sz="4000" spc="-59" dirty="0">
                <a:solidFill>
                  <a:schemeClr val="bg1"/>
                </a:solidFill>
                <a:latin typeface="HK Grotesk Light"/>
              </a:rPr>
              <a:t>Implementing Exception handling</a:t>
            </a:r>
          </a:p>
          <a:p>
            <a:pPr marL="457200" indent="-457200">
              <a:lnSpc>
                <a:spcPts val="3900"/>
              </a:lnSpc>
              <a:buFont typeface="Arial" panose="020B0604020202020204" pitchFamily="34" charset="0"/>
              <a:buChar char="•"/>
            </a:pPr>
            <a:r>
              <a:rPr lang="en-US" sz="4000" spc="-59" dirty="0">
                <a:solidFill>
                  <a:schemeClr val="bg1"/>
                </a:solidFill>
                <a:latin typeface="HK Grotesk Light"/>
              </a:rPr>
              <a:t>If student is not present in front of screen then turn off online meeting apps</a:t>
            </a:r>
          </a:p>
          <a:p>
            <a:pPr marL="457200" indent="-457200">
              <a:lnSpc>
                <a:spcPts val="3900"/>
              </a:lnSpc>
              <a:buFont typeface="Arial" panose="020B0604020202020204" pitchFamily="34" charset="0"/>
              <a:buChar char="•"/>
            </a:pPr>
            <a:r>
              <a:rPr lang="en-US" sz="4000" spc="-59" dirty="0">
                <a:solidFill>
                  <a:schemeClr val="bg1"/>
                </a:solidFill>
                <a:latin typeface="HK Grotesk Light"/>
              </a:rPr>
              <a:t>If eye is just blinking then alarm should not be triggered</a:t>
            </a:r>
          </a:p>
          <a:p>
            <a:pPr marL="457200" indent="-457200">
              <a:lnSpc>
                <a:spcPts val="3900"/>
              </a:lnSpc>
              <a:buFont typeface="Arial" panose="020B0604020202020204" pitchFamily="34" charset="0"/>
              <a:buChar char="•"/>
            </a:pPr>
            <a:r>
              <a:rPr lang="en-US" sz="4000" spc="-59" dirty="0">
                <a:solidFill>
                  <a:schemeClr val="bg1"/>
                </a:solidFill>
                <a:latin typeface="HK Grotesk Light"/>
              </a:rPr>
              <a:t>To find </a:t>
            </a:r>
            <a:r>
              <a:rPr lang="en-US" sz="4000" spc="-59" dirty="0" err="1">
                <a:solidFill>
                  <a:schemeClr val="bg1"/>
                </a:solidFill>
                <a:latin typeface="HK Grotesk Light"/>
              </a:rPr>
              <a:t>dlib</a:t>
            </a:r>
            <a:r>
              <a:rPr lang="en-US" sz="4000" spc="-59" dirty="0">
                <a:solidFill>
                  <a:schemeClr val="bg1"/>
                </a:solidFill>
                <a:latin typeface="HK Grotesk Light"/>
              </a:rPr>
              <a:t> alternate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78706"/>
            <a:ext cx="8349316" cy="2003464"/>
            <a:chOff x="0" y="66675"/>
            <a:chExt cx="11132421" cy="2671285"/>
          </a:xfrm>
        </p:grpSpPr>
        <p:sp>
          <p:nvSpPr>
            <p:cNvPr id="3" name="TextBox 3"/>
            <p:cNvSpPr txBox="1"/>
            <p:nvPr/>
          </p:nvSpPr>
          <p:spPr>
            <a:xfrm>
              <a:off x="0" y="66675"/>
              <a:ext cx="11132421" cy="1547530"/>
            </a:xfrm>
            <a:prstGeom prst="rect">
              <a:avLst/>
            </a:prstGeom>
          </p:spPr>
          <p:txBody>
            <a:bodyPr lIns="0" tIns="0" rIns="0" bIns="0" rtlCol="0" anchor="t">
              <a:spAutoFit/>
            </a:bodyPr>
            <a:lstStyle/>
            <a:p>
              <a:pPr>
                <a:lnSpc>
                  <a:spcPts val="8880"/>
                </a:lnSpc>
              </a:pPr>
              <a:r>
                <a:rPr lang="en-US" sz="8000" spc="-240" dirty="0">
                  <a:solidFill>
                    <a:srgbClr val="FFFFFF"/>
                  </a:solidFill>
                  <a:latin typeface="HK Grotesk Bold"/>
                </a:rPr>
                <a:t>Changes Done</a:t>
              </a:r>
            </a:p>
          </p:txBody>
        </p:sp>
        <p:sp>
          <p:nvSpPr>
            <p:cNvPr id="4" name="TextBox 4"/>
            <p:cNvSpPr txBox="1"/>
            <p:nvPr/>
          </p:nvSpPr>
          <p:spPr>
            <a:xfrm>
              <a:off x="0" y="2084105"/>
              <a:ext cx="9268240" cy="653855"/>
            </a:xfrm>
            <a:prstGeom prst="rect">
              <a:avLst/>
            </a:prstGeom>
          </p:spPr>
          <p:txBody>
            <a:bodyPr lIns="0" tIns="0" rIns="0" bIns="0" rtlCol="0" anchor="t">
              <a:spAutoFit/>
            </a:bodyPr>
            <a:lstStyle/>
            <a:p>
              <a:pPr>
                <a:lnSpc>
                  <a:spcPts val="3900"/>
                </a:lnSpc>
              </a:pPr>
              <a:endParaRPr lang="en-US" sz="2999" spc="-59" dirty="0">
                <a:solidFill>
                  <a:srgbClr val="FFFFFF"/>
                </a:solidFill>
                <a:latin typeface="HK Grotesk Light"/>
              </a:endParaRPr>
            </a:p>
          </p:txBody>
        </p:sp>
      </p:grpSp>
      <p:pic>
        <p:nvPicPr>
          <p:cNvPr id="5" name="Picture 5"/>
          <p:cNvPicPr>
            <a:picLocks noChangeAspect="1"/>
          </p:cNvPicPr>
          <p:nvPr/>
        </p:nvPicPr>
        <p:blipFill>
          <a:blip r:embed="rId2"/>
          <a:srcRect/>
          <a:stretch>
            <a:fillRect/>
          </a:stretch>
        </p:blipFill>
        <p:spPr>
          <a:xfrm rot="-2228806">
            <a:off x="937623" y="2679825"/>
            <a:ext cx="21356206" cy="6874465"/>
          </a:xfrm>
          <a:prstGeom prst="rect">
            <a:avLst/>
          </a:prstGeom>
        </p:spPr>
      </p:pic>
      <p:sp>
        <p:nvSpPr>
          <p:cNvPr id="6" name="TextBox 6"/>
          <p:cNvSpPr txBox="1"/>
          <p:nvPr/>
        </p:nvSpPr>
        <p:spPr>
          <a:xfrm>
            <a:off x="11798767" y="8921341"/>
            <a:ext cx="4133850" cy="351956"/>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ONLINE MEETING APPS   </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10</a:t>
              </a:r>
            </a:p>
          </p:txBody>
        </p:sp>
      </p:grpSp>
      <p:sp>
        <p:nvSpPr>
          <p:cNvPr id="10" name="TextBox 6">
            <a:extLst>
              <a:ext uri="{FF2B5EF4-FFF2-40B4-BE49-F238E27FC236}">
                <a16:creationId xmlns:a16="http://schemas.microsoft.com/office/drawing/2014/main" id="{31710343-08C0-4E62-A03F-4F761B60FAE1}"/>
              </a:ext>
            </a:extLst>
          </p:cNvPr>
          <p:cNvSpPr txBox="1"/>
          <p:nvPr/>
        </p:nvSpPr>
        <p:spPr>
          <a:xfrm>
            <a:off x="1028698" y="2680501"/>
            <a:ext cx="14661576" cy="3519040"/>
          </a:xfrm>
          <a:prstGeom prst="rect">
            <a:avLst/>
          </a:prstGeom>
        </p:spPr>
        <p:txBody>
          <a:bodyPr wrap="square" lIns="0" tIns="0" rIns="0" bIns="0" rtlCol="0" anchor="t">
            <a:spAutoFit/>
          </a:bodyPr>
          <a:lstStyle/>
          <a:p>
            <a:pPr marL="457200" indent="-457200">
              <a:lnSpc>
                <a:spcPts val="3900"/>
              </a:lnSpc>
              <a:buFont typeface="Arial" panose="020B0604020202020204" pitchFamily="34" charset="0"/>
              <a:buChar char="•"/>
            </a:pPr>
            <a:r>
              <a:rPr lang="en-US" sz="4000" spc="-59" dirty="0">
                <a:solidFill>
                  <a:schemeClr val="bg1"/>
                </a:solidFill>
                <a:latin typeface="HK Grotesk Light"/>
              </a:rPr>
              <a:t>Detected and Calculated Yawn</a:t>
            </a:r>
          </a:p>
          <a:p>
            <a:pPr marL="457200" indent="-457200">
              <a:lnSpc>
                <a:spcPts val="3900"/>
              </a:lnSpc>
              <a:buFont typeface="Arial" panose="020B0604020202020204" pitchFamily="34" charset="0"/>
              <a:buChar char="•"/>
            </a:pPr>
            <a:r>
              <a:rPr lang="en-US" sz="4000" spc="-59" dirty="0">
                <a:solidFill>
                  <a:schemeClr val="bg1"/>
                </a:solidFill>
                <a:latin typeface="HK Grotesk Light"/>
              </a:rPr>
              <a:t>Implemented Exception handling</a:t>
            </a:r>
          </a:p>
          <a:p>
            <a:pPr marL="457200" indent="-457200">
              <a:lnSpc>
                <a:spcPts val="3900"/>
              </a:lnSpc>
              <a:buFont typeface="Arial" panose="020B0604020202020204" pitchFamily="34" charset="0"/>
              <a:buChar char="•"/>
            </a:pPr>
            <a:r>
              <a:rPr lang="en-US" sz="4000" spc="-59" dirty="0">
                <a:solidFill>
                  <a:schemeClr val="bg1"/>
                </a:solidFill>
                <a:latin typeface="HK Grotesk Light"/>
              </a:rPr>
              <a:t>If student is not present in front of screen then turn off online meeting apps</a:t>
            </a:r>
          </a:p>
          <a:p>
            <a:pPr marL="457200" indent="-457200">
              <a:lnSpc>
                <a:spcPts val="3900"/>
              </a:lnSpc>
              <a:buFont typeface="Arial" panose="020B0604020202020204" pitchFamily="34" charset="0"/>
              <a:buChar char="•"/>
            </a:pPr>
            <a:r>
              <a:rPr lang="en-US" sz="4000" spc="-59" dirty="0">
                <a:solidFill>
                  <a:schemeClr val="bg1"/>
                </a:solidFill>
                <a:latin typeface="HK Grotesk Light"/>
              </a:rPr>
              <a:t>If eye is just blinking then alarm should not be triggered</a:t>
            </a:r>
          </a:p>
          <a:p>
            <a:pPr marL="457200" indent="-457200">
              <a:lnSpc>
                <a:spcPts val="3900"/>
              </a:lnSpc>
              <a:buFont typeface="Arial" panose="020B0604020202020204" pitchFamily="34" charset="0"/>
              <a:buChar char="•"/>
            </a:pPr>
            <a:r>
              <a:rPr lang="en-US" sz="4000" spc="-59" dirty="0">
                <a:solidFill>
                  <a:schemeClr val="bg1"/>
                </a:solidFill>
                <a:latin typeface="HK Grotesk Light"/>
              </a:rPr>
              <a:t>Using </a:t>
            </a:r>
            <a:r>
              <a:rPr lang="en-US" sz="4000" spc="-59" dirty="0" err="1">
                <a:solidFill>
                  <a:schemeClr val="bg1"/>
                </a:solidFill>
                <a:latin typeface="HK Grotesk Light"/>
              </a:rPr>
              <a:t>TextToSpeech</a:t>
            </a:r>
            <a:r>
              <a:rPr lang="en-US" sz="4000" spc="-59" dirty="0">
                <a:solidFill>
                  <a:schemeClr val="bg1"/>
                </a:solidFill>
                <a:latin typeface="HK Grotesk Light"/>
              </a:rPr>
              <a:t> Alarm for triggering alarm instead of classical alarm</a:t>
            </a:r>
          </a:p>
        </p:txBody>
      </p:sp>
    </p:spTree>
    <p:extLst>
      <p:ext uri="{BB962C8B-B14F-4D97-AF65-F5344CB8AC3E}">
        <p14:creationId xmlns:p14="http://schemas.microsoft.com/office/powerpoint/2010/main" val="1223894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627308">
            <a:off x="-6906184" y="-1872346"/>
            <a:ext cx="17016201" cy="6180151"/>
          </a:xfrm>
          <a:prstGeom prst="rect">
            <a:avLst/>
          </a:prstGeom>
        </p:spPr>
      </p:pic>
      <p:sp>
        <p:nvSpPr>
          <p:cNvPr id="3" name="TextBox 3"/>
          <p:cNvSpPr txBox="1"/>
          <p:nvPr/>
        </p:nvSpPr>
        <p:spPr>
          <a:xfrm>
            <a:off x="984960" y="4236214"/>
            <a:ext cx="6210300" cy="2263193"/>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Let's work together</a:t>
            </a:r>
          </a:p>
        </p:txBody>
      </p:sp>
      <p:grpSp>
        <p:nvGrpSpPr>
          <p:cNvPr id="4" name="Group 4"/>
          <p:cNvGrpSpPr/>
          <p:nvPr/>
        </p:nvGrpSpPr>
        <p:grpSpPr>
          <a:xfrm>
            <a:off x="12468409" y="1323516"/>
            <a:ext cx="5286191" cy="2160057"/>
            <a:chOff x="0" y="-38100"/>
            <a:chExt cx="7048255" cy="2880076"/>
          </a:xfrm>
        </p:grpSpPr>
        <p:sp>
          <p:nvSpPr>
            <p:cNvPr id="5" name="TextBox 5"/>
            <p:cNvSpPr txBox="1"/>
            <p:nvPr/>
          </p:nvSpPr>
          <p:spPr>
            <a:xfrm>
              <a:off x="0" y="-38100"/>
              <a:ext cx="6387855" cy="644453"/>
            </a:xfrm>
            <a:prstGeom prst="rect">
              <a:avLst/>
            </a:prstGeom>
          </p:spPr>
          <p:txBody>
            <a:bodyPr lIns="0" tIns="0" rIns="0" bIns="0" rtlCol="0" anchor="t">
              <a:spAutoFit/>
            </a:bodyPr>
            <a:lstStyle/>
            <a:p>
              <a:pPr>
                <a:lnSpc>
                  <a:spcPts val="3900"/>
                </a:lnSpc>
              </a:pPr>
              <a:r>
                <a:rPr lang="en-US" sz="2999" dirty="0">
                  <a:solidFill>
                    <a:srgbClr val="57FFDC"/>
                  </a:solidFill>
                  <a:latin typeface="HK Grotesk Bold Bold"/>
                </a:rPr>
                <a:t>EMAIL</a:t>
              </a:r>
            </a:p>
          </p:txBody>
        </p:sp>
        <p:sp>
          <p:nvSpPr>
            <p:cNvPr id="6" name="TextBox 6"/>
            <p:cNvSpPr txBox="1"/>
            <p:nvPr/>
          </p:nvSpPr>
          <p:spPr>
            <a:xfrm>
              <a:off x="0" y="854424"/>
              <a:ext cx="7048255" cy="1987552"/>
            </a:xfrm>
            <a:prstGeom prst="rect">
              <a:avLst/>
            </a:prstGeom>
          </p:spPr>
          <p:txBody>
            <a:bodyPr wrap="square" lIns="0" tIns="0" rIns="0" bIns="0" rtlCol="0" anchor="t">
              <a:spAutoFit/>
            </a:bodyPr>
            <a:lstStyle/>
            <a:p>
              <a:pPr>
                <a:lnSpc>
                  <a:spcPts val="3900"/>
                </a:lnSpc>
              </a:pPr>
              <a:r>
                <a:rPr lang="en-US" sz="2999" spc="-59" dirty="0">
                  <a:solidFill>
                    <a:srgbClr val="FFFFFF"/>
                  </a:solidFill>
                  <a:latin typeface="HK Grotesk Light"/>
                </a:rPr>
                <a:t>ahirwarvivek19@gmail.com</a:t>
              </a:r>
            </a:p>
            <a:p>
              <a:pPr>
                <a:lnSpc>
                  <a:spcPts val="3900"/>
                </a:lnSpc>
              </a:pPr>
              <a:r>
                <a:rPr lang="en-US" sz="2999" spc="-59" dirty="0">
                  <a:solidFill>
                    <a:srgbClr val="FFFFFF"/>
                  </a:solidFill>
                  <a:latin typeface="HK Grotesk Light"/>
                </a:rPr>
                <a:t>payush890@gmail.com</a:t>
              </a:r>
            </a:p>
            <a:p>
              <a:pPr>
                <a:lnSpc>
                  <a:spcPts val="3900"/>
                </a:lnSpc>
              </a:pPr>
              <a:r>
                <a:rPr lang="en-US" sz="2999" spc="-59" dirty="0">
                  <a:solidFill>
                    <a:srgbClr val="FFFFFF"/>
                  </a:solidFill>
                  <a:latin typeface="HK Grotesk Light"/>
                </a:rPr>
                <a:t>parthesh.motorwala@gmail.com</a:t>
              </a:r>
            </a:p>
          </p:txBody>
        </p:sp>
      </p:grpSp>
      <p:grpSp>
        <p:nvGrpSpPr>
          <p:cNvPr id="7" name="Group 7"/>
          <p:cNvGrpSpPr/>
          <p:nvPr/>
        </p:nvGrpSpPr>
        <p:grpSpPr>
          <a:xfrm>
            <a:off x="12411119" y="5142289"/>
            <a:ext cx="4790892" cy="2258225"/>
            <a:chOff x="-99860" y="1056991"/>
            <a:chExt cx="6387856" cy="3010968"/>
          </a:xfrm>
        </p:grpSpPr>
        <p:sp>
          <p:nvSpPr>
            <p:cNvPr id="8" name="TextBox 8"/>
            <p:cNvSpPr txBox="1"/>
            <p:nvPr/>
          </p:nvSpPr>
          <p:spPr>
            <a:xfrm>
              <a:off x="-99860" y="1056991"/>
              <a:ext cx="6387855" cy="644454"/>
            </a:xfrm>
            <a:prstGeom prst="rect">
              <a:avLst/>
            </a:prstGeom>
          </p:spPr>
          <p:txBody>
            <a:bodyPr lIns="0" tIns="0" rIns="0" bIns="0" rtlCol="0" anchor="t">
              <a:spAutoFit/>
            </a:bodyPr>
            <a:lstStyle/>
            <a:p>
              <a:pPr>
                <a:lnSpc>
                  <a:spcPts val="3900"/>
                </a:lnSpc>
              </a:pPr>
              <a:r>
                <a:rPr lang="en-US" sz="2999" dirty="0">
                  <a:solidFill>
                    <a:srgbClr val="57FFDC"/>
                  </a:solidFill>
                  <a:latin typeface="HK Grotesk Bold Bold"/>
                </a:rPr>
                <a:t>MOBILE</a:t>
              </a:r>
            </a:p>
          </p:txBody>
        </p:sp>
        <p:sp>
          <p:nvSpPr>
            <p:cNvPr id="9" name="TextBox 9"/>
            <p:cNvSpPr txBox="1"/>
            <p:nvPr/>
          </p:nvSpPr>
          <p:spPr>
            <a:xfrm>
              <a:off x="-15947" y="2080406"/>
              <a:ext cx="6303943" cy="1987553"/>
            </a:xfrm>
            <a:prstGeom prst="rect">
              <a:avLst/>
            </a:prstGeom>
          </p:spPr>
          <p:txBody>
            <a:bodyPr wrap="square" lIns="0" tIns="0" rIns="0" bIns="0" rtlCol="0" anchor="t">
              <a:spAutoFit/>
            </a:bodyPr>
            <a:lstStyle/>
            <a:p>
              <a:pPr>
                <a:lnSpc>
                  <a:spcPts val="3900"/>
                </a:lnSpc>
              </a:pPr>
              <a:r>
                <a:rPr lang="en-US" sz="2999" spc="-59" dirty="0">
                  <a:solidFill>
                    <a:srgbClr val="FFFFFF"/>
                  </a:solidFill>
                  <a:latin typeface="HK Grotesk Light"/>
                </a:rPr>
                <a:t>769490010</a:t>
              </a:r>
            </a:p>
            <a:p>
              <a:pPr>
                <a:lnSpc>
                  <a:spcPts val="3900"/>
                </a:lnSpc>
              </a:pPr>
              <a:r>
                <a:rPr lang="en-US" sz="2999" spc="-59" dirty="0">
                  <a:solidFill>
                    <a:srgbClr val="FFFFFF"/>
                  </a:solidFill>
                  <a:latin typeface="HK Grotesk Light"/>
                </a:rPr>
                <a:t>9009503831</a:t>
              </a:r>
            </a:p>
            <a:p>
              <a:pPr>
                <a:lnSpc>
                  <a:spcPts val="3900"/>
                </a:lnSpc>
              </a:pPr>
              <a:r>
                <a:rPr lang="en-US" sz="2999" spc="-59" dirty="0">
                  <a:solidFill>
                    <a:srgbClr val="FFFFFF"/>
                  </a:solidFill>
                  <a:latin typeface="HK Grotesk Light"/>
                </a:rPr>
                <a:t>9893833975</a:t>
              </a:r>
            </a:p>
          </p:txBody>
        </p:sp>
      </p:grpSp>
      <p:pic>
        <p:nvPicPr>
          <p:cNvPr id="10" name="Picture 10"/>
          <p:cNvPicPr>
            <a:picLocks noChangeAspect="1"/>
          </p:cNvPicPr>
          <p:nvPr/>
        </p:nvPicPr>
        <p:blipFill>
          <a:blip r:embed="rId2"/>
          <a:srcRect/>
          <a:stretch>
            <a:fillRect/>
          </a:stretch>
        </p:blipFill>
        <p:spPr>
          <a:xfrm rot="-1627308">
            <a:off x="5445209" y="7487829"/>
            <a:ext cx="17016201" cy="6180151"/>
          </a:xfrm>
          <a:prstGeom prst="rect">
            <a:avLst/>
          </a:prstGeom>
        </p:spPr>
      </p:pic>
      <p:sp>
        <p:nvSpPr>
          <p:cNvPr id="14" name="TextBox 14"/>
          <p:cNvSpPr txBox="1"/>
          <p:nvPr/>
        </p:nvSpPr>
        <p:spPr>
          <a:xfrm>
            <a:off x="2400484" y="8921341"/>
            <a:ext cx="4133850" cy="351956"/>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ONLINE MEETING APPS </a:t>
            </a:r>
          </a:p>
        </p:txBody>
      </p:sp>
      <p:grpSp>
        <p:nvGrpSpPr>
          <p:cNvPr id="15" name="Group 15"/>
          <p:cNvGrpSpPr/>
          <p:nvPr/>
        </p:nvGrpSpPr>
        <p:grpSpPr>
          <a:xfrm>
            <a:off x="984960" y="7183858"/>
            <a:ext cx="616957" cy="2084677"/>
            <a:chOff x="0" y="0"/>
            <a:chExt cx="822610" cy="2779570"/>
          </a:xfrm>
        </p:grpSpPr>
        <p:sp>
          <p:nvSpPr>
            <p:cNvPr id="16" name="AutoShape 16"/>
            <p:cNvSpPr/>
            <p:nvPr/>
          </p:nvSpPr>
          <p:spPr>
            <a:xfrm>
              <a:off x="0" y="0"/>
              <a:ext cx="63500" cy="1767642"/>
            </a:xfrm>
            <a:prstGeom prst="rect">
              <a:avLst/>
            </a:prstGeom>
            <a:solidFill>
              <a:srgbClr val="57FFDC"/>
            </a:solidFill>
          </p:spPr>
        </p:sp>
        <p:sp>
          <p:nvSpPr>
            <p:cNvPr id="17" name="TextBox 17"/>
            <p:cNvSpPr txBox="1"/>
            <p:nvPr/>
          </p:nvSpPr>
          <p:spPr>
            <a:xfrm>
              <a:off x="0" y="2310295"/>
              <a:ext cx="822610" cy="469275"/>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11</a:t>
              </a:r>
            </a:p>
          </p:txBody>
        </p:sp>
      </p:grpSp>
      <p:grpSp>
        <p:nvGrpSpPr>
          <p:cNvPr id="18" name="Group 18"/>
          <p:cNvGrpSpPr>
            <a:grpSpLocks noChangeAspect="1"/>
          </p:cNvGrpSpPr>
          <p:nvPr/>
        </p:nvGrpSpPr>
        <p:grpSpPr>
          <a:xfrm>
            <a:off x="9601200" y="1028700"/>
            <a:ext cx="1770940" cy="1770940"/>
            <a:chOff x="6705600" y="1371600"/>
            <a:chExt cx="10972800" cy="10972800"/>
          </a:xfrm>
        </p:grpSpPr>
        <p:sp>
          <p:nvSpPr>
            <p:cNvPr id="19" name="Freeform 19"/>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57FFDC"/>
            </a:solidFill>
          </p:spPr>
        </p:sp>
      </p:grpSp>
      <p:grpSp>
        <p:nvGrpSpPr>
          <p:cNvPr id="20" name="Group 20"/>
          <p:cNvGrpSpPr>
            <a:grpSpLocks noChangeAspect="1"/>
          </p:cNvGrpSpPr>
          <p:nvPr/>
        </p:nvGrpSpPr>
        <p:grpSpPr>
          <a:xfrm>
            <a:off x="9739341" y="5547188"/>
            <a:ext cx="1770940" cy="1697700"/>
            <a:chOff x="6705600" y="1371600"/>
            <a:chExt cx="10972800" cy="10972800"/>
          </a:xfrm>
        </p:grpSpPr>
        <p:sp>
          <p:nvSpPr>
            <p:cNvPr id="21" name="Freeform 21"/>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pic>
        <p:nvPicPr>
          <p:cNvPr id="24" name="Picture 24"/>
          <p:cNvPicPr>
            <a:picLocks noChangeAspect="1"/>
          </p:cNvPicPr>
          <p:nvPr/>
        </p:nvPicPr>
        <p:blipFill>
          <a:blip r:embed="rId3"/>
          <a:srcRect/>
          <a:stretch>
            <a:fillRect/>
          </a:stretch>
        </p:blipFill>
        <p:spPr>
          <a:xfrm>
            <a:off x="9837084" y="5753926"/>
            <a:ext cx="1490962" cy="1490962"/>
          </a:xfrm>
          <a:prstGeom prst="rect">
            <a:avLst/>
          </a:prstGeom>
        </p:spPr>
      </p:pic>
      <p:pic>
        <p:nvPicPr>
          <p:cNvPr id="25" name="Picture 25"/>
          <p:cNvPicPr>
            <a:picLocks noChangeAspect="1"/>
          </p:cNvPicPr>
          <p:nvPr/>
        </p:nvPicPr>
        <p:blipFill>
          <a:blip r:embed="rId4"/>
          <a:srcRect/>
          <a:stretch>
            <a:fillRect/>
          </a:stretch>
        </p:blipFill>
        <p:spPr>
          <a:xfrm>
            <a:off x="9741189" y="1168689"/>
            <a:ext cx="1490962" cy="149096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779025" y="4981619"/>
            <a:ext cx="14430375" cy="1828800"/>
            <a:chOff x="0" y="66675"/>
            <a:chExt cx="11132421" cy="2671285"/>
          </a:xfrm>
        </p:grpSpPr>
        <p:sp>
          <p:nvSpPr>
            <p:cNvPr id="3" name="TextBox 3"/>
            <p:cNvSpPr txBox="1"/>
            <p:nvPr/>
          </p:nvSpPr>
          <p:spPr>
            <a:xfrm>
              <a:off x="0" y="66675"/>
              <a:ext cx="11132421" cy="2367694"/>
            </a:xfrm>
            <a:prstGeom prst="rect">
              <a:avLst/>
            </a:prstGeom>
          </p:spPr>
          <p:txBody>
            <a:bodyPr lIns="0" tIns="0" rIns="0" bIns="0" rtlCol="0" anchor="t">
              <a:spAutoFit/>
            </a:bodyPr>
            <a:lstStyle/>
            <a:p>
              <a:pPr marL="0" marR="0" lvl="0" indent="0" algn="l" defTabSz="914400" rtl="0" eaLnBrk="1" fontAlgn="auto" latinLnBrk="0" hangingPunct="1">
                <a:lnSpc>
                  <a:spcPts val="8880"/>
                </a:lnSpc>
                <a:spcBef>
                  <a:spcPts val="0"/>
                </a:spcBef>
                <a:spcAft>
                  <a:spcPts val="0"/>
                </a:spcAft>
                <a:buClrTx/>
                <a:buSzTx/>
                <a:buFontTx/>
                <a:buNone/>
                <a:tabLst/>
                <a:defRPr/>
              </a:pPr>
              <a:r>
                <a:rPr lang="en-US" sz="19900" dirty="0">
                  <a:solidFill>
                    <a:srgbClr val="57FFDC"/>
                  </a:solidFill>
                  <a:latin typeface="HK Grotesk Bold Bold"/>
                </a:rPr>
                <a:t>Thank You</a:t>
              </a:r>
            </a:p>
          </p:txBody>
        </p:sp>
        <p:sp>
          <p:nvSpPr>
            <p:cNvPr id="4" name="TextBox 4"/>
            <p:cNvSpPr txBox="1"/>
            <p:nvPr/>
          </p:nvSpPr>
          <p:spPr>
            <a:xfrm>
              <a:off x="0" y="2084105"/>
              <a:ext cx="9268240" cy="653855"/>
            </a:xfrm>
            <a:prstGeom prst="rect">
              <a:avLst/>
            </a:prstGeom>
          </p:spPr>
          <p:txBody>
            <a:bodyPr lIns="0" tIns="0" rIns="0" bIns="0" rtlCol="0" anchor="t">
              <a:spAutoFit/>
            </a:bodyPr>
            <a:lstStyle/>
            <a:p>
              <a:pPr marL="0" marR="0" lvl="0" indent="0" algn="l" defTabSz="914400" rtl="0" eaLnBrk="1" fontAlgn="auto" latinLnBrk="0" hangingPunct="1">
                <a:lnSpc>
                  <a:spcPts val="3900"/>
                </a:lnSpc>
                <a:spcBef>
                  <a:spcPts val="0"/>
                </a:spcBef>
                <a:spcAft>
                  <a:spcPts val="0"/>
                </a:spcAft>
                <a:buClrTx/>
                <a:buSzTx/>
                <a:buFontTx/>
                <a:buNone/>
                <a:tabLst/>
                <a:defRPr/>
              </a:pPr>
              <a:endParaRPr kumimoji="0" lang="en-US" sz="2999" b="0" i="0" u="none" strike="noStrike" kern="1200" cap="none" spc="-59" normalizeH="0" baseline="0" noProof="0" dirty="0">
                <a:ln>
                  <a:noFill/>
                </a:ln>
                <a:solidFill>
                  <a:srgbClr val="FFFFFF"/>
                </a:solidFill>
                <a:effectLst/>
                <a:uLnTx/>
                <a:uFillTx/>
                <a:latin typeface="HK Grotesk Light"/>
                <a:ea typeface="+mn-ea"/>
                <a:cs typeface="+mn-cs"/>
              </a:endParaRPr>
            </a:p>
          </p:txBody>
        </p:sp>
      </p:grpSp>
      <p:pic>
        <p:nvPicPr>
          <p:cNvPr id="5" name="Picture 5"/>
          <p:cNvPicPr>
            <a:picLocks noChangeAspect="1"/>
          </p:cNvPicPr>
          <p:nvPr/>
        </p:nvPicPr>
        <p:blipFill>
          <a:blip r:embed="rId2"/>
          <a:srcRect/>
          <a:stretch>
            <a:fillRect/>
          </a:stretch>
        </p:blipFill>
        <p:spPr>
          <a:xfrm rot="-2228806">
            <a:off x="937623" y="2679825"/>
            <a:ext cx="21356206" cy="6874465"/>
          </a:xfrm>
          <a:prstGeom prst="rect">
            <a:avLst/>
          </a:prstGeom>
        </p:spPr>
      </p:pic>
      <p:sp>
        <p:nvSpPr>
          <p:cNvPr id="6" name="TextBox 6"/>
          <p:cNvSpPr txBox="1"/>
          <p:nvPr/>
        </p:nvSpPr>
        <p:spPr>
          <a:xfrm>
            <a:off x="11798767" y="8921341"/>
            <a:ext cx="4133850" cy="351956"/>
          </a:xfrm>
          <a:prstGeom prst="rect">
            <a:avLst/>
          </a:prstGeom>
        </p:spPr>
        <p:txBody>
          <a:bodyPr lIns="0" tIns="0" rIns="0" bIns="0" rtlCol="0" anchor="t">
            <a:spAutoFit/>
          </a:bodyPr>
          <a:lstStyle/>
          <a:p>
            <a:pPr marL="0" marR="0" lvl="0" indent="0" algn="r" defTabSz="914400" rtl="0" eaLnBrk="1" fontAlgn="auto" latinLnBrk="0" hangingPunct="1">
              <a:lnSpc>
                <a:spcPts val="2664"/>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HK Grotesk Bold"/>
                <a:ea typeface="+mn-ea"/>
                <a:cs typeface="+mn-cs"/>
              </a:rPr>
              <a:t>ONLINE MEETING APPS   </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marL="0" marR="0" lvl="0" indent="0" algn="r" defTabSz="914400" rtl="0" eaLnBrk="1" fontAlgn="auto" latinLnBrk="0" hangingPunct="1">
                <a:lnSpc>
                  <a:spcPts val="2664"/>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HK Grotesk Bold"/>
                  <a:ea typeface="+mn-ea"/>
                  <a:cs typeface="+mn-cs"/>
                </a:rPr>
                <a:t>12</a:t>
              </a:r>
            </a:p>
          </p:txBody>
        </p:sp>
      </p:grpSp>
    </p:spTree>
    <p:extLst>
      <p:ext uri="{BB962C8B-B14F-4D97-AF65-F5344CB8AC3E}">
        <p14:creationId xmlns:p14="http://schemas.microsoft.com/office/powerpoint/2010/main" val="3507889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8401603">
            <a:off x="5328173" y="-816435"/>
            <a:ext cx="18528255" cy="5642970"/>
          </a:xfrm>
          <a:prstGeom prst="rect">
            <a:avLst/>
          </a:prstGeom>
        </p:spPr>
      </p:pic>
      <p:grpSp>
        <p:nvGrpSpPr>
          <p:cNvPr id="3" name="Group 3"/>
          <p:cNvGrpSpPr>
            <a:grpSpLocks noChangeAspect="1"/>
          </p:cNvGrpSpPr>
          <p:nvPr/>
        </p:nvGrpSpPr>
        <p:grpSpPr>
          <a:xfrm>
            <a:off x="10056816" y="1000609"/>
            <a:ext cx="7202484" cy="7220470"/>
            <a:chOff x="0" y="0"/>
            <a:chExt cx="5594350" cy="5608320"/>
          </a:xfrm>
        </p:grpSpPr>
        <p:sp>
          <p:nvSpPr>
            <p:cNvPr id="4" name="Freeform 4"/>
            <p:cNvSpPr/>
            <p:nvPr/>
          </p:nvSpPr>
          <p:spPr>
            <a:xfrm>
              <a:off x="-80010" y="-191771"/>
              <a:ext cx="6264910" cy="5977891"/>
            </a:xfrm>
            <a:custGeom>
              <a:avLst/>
              <a:gdLst/>
              <a:ahLst/>
              <a:cxnLst/>
              <a:rect l="l" t="t" r="r" b="b"/>
              <a:pathLst>
                <a:path w="6264910" h="5977891">
                  <a:moveTo>
                    <a:pt x="3576320" y="342901"/>
                  </a:moveTo>
                  <a:cubicBezTo>
                    <a:pt x="4768850" y="509271"/>
                    <a:pt x="6264910" y="971551"/>
                    <a:pt x="5435600" y="3060701"/>
                  </a:cubicBezTo>
                  <a:cubicBezTo>
                    <a:pt x="4606290" y="5149851"/>
                    <a:pt x="2889250" y="5520691"/>
                    <a:pt x="2059940" y="5749291"/>
                  </a:cubicBezTo>
                  <a:cubicBezTo>
                    <a:pt x="1230630" y="5977891"/>
                    <a:pt x="256540" y="5434331"/>
                    <a:pt x="600710" y="4203701"/>
                  </a:cubicBezTo>
                  <a:cubicBezTo>
                    <a:pt x="901700" y="3126740"/>
                    <a:pt x="0" y="1772921"/>
                    <a:pt x="86360" y="886460"/>
                  </a:cubicBezTo>
                  <a:cubicBezTo>
                    <a:pt x="172720" y="0"/>
                    <a:pt x="2145030" y="142240"/>
                    <a:pt x="3576320" y="342900"/>
                  </a:cubicBezTo>
                  <a:close/>
                </a:path>
              </a:pathLst>
            </a:custGeom>
            <a:blipFill>
              <a:blip r:embed="rId3"/>
              <a:stretch>
                <a:fillRect l="-102986" t="-12286" r="-31264" b="-43686"/>
              </a:stretch>
            </a:blipFill>
          </p:spPr>
        </p:sp>
      </p:grpSp>
      <p:grpSp>
        <p:nvGrpSpPr>
          <p:cNvPr id="5" name="Group 5"/>
          <p:cNvGrpSpPr/>
          <p:nvPr/>
        </p:nvGrpSpPr>
        <p:grpSpPr>
          <a:xfrm>
            <a:off x="1028700" y="1028700"/>
            <a:ext cx="10422691" cy="1973236"/>
            <a:chOff x="0" y="0"/>
            <a:chExt cx="13896922" cy="2630981"/>
          </a:xfrm>
        </p:grpSpPr>
        <p:sp>
          <p:nvSpPr>
            <p:cNvPr id="6" name="TextBox 6"/>
            <p:cNvSpPr txBox="1"/>
            <p:nvPr/>
          </p:nvSpPr>
          <p:spPr>
            <a:xfrm>
              <a:off x="0" y="66675"/>
              <a:ext cx="13896922" cy="1555745"/>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Bold"/>
                </a:rPr>
                <a:t>Drowsiness Detector</a:t>
              </a:r>
            </a:p>
          </p:txBody>
        </p:sp>
        <p:sp>
          <p:nvSpPr>
            <p:cNvPr id="7" name="TextBox 7"/>
            <p:cNvSpPr txBox="1"/>
            <p:nvPr/>
          </p:nvSpPr>
          <p:spPr>
            <a:xfrm>
              <a:off x="0" y="1886208"/>
              <a:ext cx="11858416" cy="744774"/>
            </a:xfrm>
            <a:prstGeom prst="rect">
              <a:avLst/>
            </a:prstGeom>
          </p:spPr>
          <p:txBody>
            <a:bodyPr lIns="0" tIns="0" rIns="0" bIns="0" rtlCol="0" anchor="t">
              <a:spAutoFit/>
            </a:bodyPr>
            <a:lstStyle/>
            <a:p>
              <a:pPr>
                <a:lnSpc>
                  <a:spcPts val="4440"/>
                </a:lnSpc>
              </a:pPr>
              <a:r>
                <a:rPr lang="en-US" sz="3700" dirty="0">
                  <a:solidFill>
                    <a:srgbClr val="57FFDC"/>
                  </a:solidFill>
                  <a:latin typeface="HK Grotesk Light Bold"/>
                </a:rPr>
                <a:t>GROUP MEMBERS</a:t>
              </a:r>
            </a:p>
          </p:txBody>
        </p:sp>
      </p:grpSp>
      <p:grpSp>
        <p:nvGrpSpPr>
          <p:cNvPr id="8" name="Group 8"/>
          <p:cNvGrpSpPr/>
          <p:nvPr/>
        </p:nvGrpSpPr>
        <p:grpSpPr>
          <a:xfrm>
            <a:off x="1028700" y="3248729"/>
            <a:ext cx="10037673" cy="3505539"/>
            <a:chOff x="0" y="-38100"/>
            <a:chExt cx="13383564" cy="4674050"/>
          </a:xfrm>
        </p:grpSpPr>
        <p:sp>
          <p:nvSpPr>
            <p:cNvPr id="9" name="TextBox 9"/>
            <p:cNvSpPr txBox="1"/>
            <p:nvPr/>
          </p:nvSpPr>
          <p:spPr>
            <a:xfrm>
              <a:off x="0" y="-38100"/>
              <a:ext cx="13383564" cy="892604"/>
            </a:xfrm>
            <a:prstGeom prst="rect">
              <a:avLst/>
            </a:prstGeom>
          </p:spPr>
          <p:txBody>
            <a:bodyPr lIns="0" tIns="0" rIns="0" bIns="0" rtlCol="0" anchor="t">
              <a:spAutoFit/>
            </a:bodyPr>
            <a:lstStyle/>
            <a:p>
              <a:pPr>
                <a:lnSpc>
                  <a:spcPts val="5496"/>
                </a:lnSpc>
              </a:pPr>
              <a:endParaRPr/>
            </a:p>
          </p:txBody>
        </p:sp>
        <p:sp>
          <p:nvSpPr>
            <p:cNvPr id="10" name="TextBox 10"/>
            <p:cNvSpPr txBox="1"/>
            <p:nvPr/>
          </p:nvSpPr>
          <p:spPr>
            <a:xfrm>
              <a:off x="0" y="2148248"/>
              <a:ext cx="13383564" cy="922048"/>
            </a:xfrm>
            <a:prstGeom prst="rect">
              <a:avLst/>
            </a:prstGeom>
          </p:spPr>
          <p:txBody>
            <a:bodyPr lIns="0" tIns="0" rIns="0" bIns="0" rtlCol="0" anchor="t">
              <a:spAutoFit/>
            </a:bodyPr>
            <a:lstStyle/>
            <a:p>
              <a:pPr>
                <a:lnSpc>
                  <a:spcPts val="5496"/>
                </a:lnSpc>
              </a:pPr>
              <a:endParaRPr lang="en-US" sz="4227" dirty="0">
                <a:solidFill>
                  <a:srgbClr val="57FFDC"/>
                </a:solidFill>
                <a:latin typeface="HK Grotesk Bold Bold"/>
              </a:endParaRPr>
            </a:p>
          </p:txBody>
        </p:sp>
        <p:sp>
          <p:nvSpPr>
            <p:cNvPr id="11" name="TextBox 11"/>
            <p:cNvSpPr txBox="1"/>
            <p:nvPr/>
          </p:nvSpPr>
          <p:spPr>
            <a:xfrm>
              <a:off x="0" y="3713902"/>
              <a:ext cx="13383564" cy="922048"/>
            </a:xfrm>
            <a:prstGeom prst="rect">
              <a:avLst/>
            </a:prstGeom>
          </p:spPr>
          <p:txBody>
            <a:bodyPr lIns="0" tIns="0" rIns="0" bIns="0" rtlCol="0" anchor="t">
              <a:spAutoFit/>
            </a:bodyPr>
            <a:lstStyle/>
            <a:p>
              <a:pPr>
                <a:lnSpc>
                  <a:spcPts val="5496"/>
                </a:lnSpc>
              </a:pPr>
              <a:endParaRPr lang="en-US" sz="4227" spc="-84" dirty="0">
                <a:solidFill>
                  <a:srgbClr val="FFFFFF"/>
                </a:solidFill>
                <a:latin typeface="HK Grotesk Light"/>
              </a:endParaRPr>
            </a:p>
          </p:txBody>
        </p:sp>
      </p:grpSp>
      <p:sp>
        <p:nvSpPr>
          <p:cNvPr id="12" name="TextBox 12"/>
          <p:cNvSpPr txBox="1"/>
          <p:nvPr/>
        </p:nvSpPr>
        <p:spPr>
          <a:xfrm>
            <a:off x="11066373" y="9032316"/>
            <a:ext cx="5334000" cy="698204"/>
          </a:xfrm>
          <a:prstGeom prst="rect">
            <a:avLst/>
          </a:prstGeom>
        </p:spPr>
        <p:txBody>
          <a:bodyPr lIns="0" tIns="0" rIns="0" bIns="0" rtlCol="0" anchor="t">
            <a:spAutoFit/>
          </a:bodyPr>
          <a:lstStyle/>
          <a:p>
            <a:pPr algn="r">
              <a:lnSpc>
                <a:spcPts val="2664"/>
              </a:lnSpc>
            </a:pPr>
            <a:r>
              <a:rPr lang="en-US" sz="2800" b="1" dirty="0">
                <a:solidFill>
                  <a:srgbClr val="57FFDC"/>
                </a:solidFill>
                <a:latin typeface="HK Grotesk Light Bold"/>
              </a:rPr>
              <a:t>ONLINE MEETING APPS</a:t>
            </a:r>
          </a:p>
          <a:p>
            <a:pPr algn="r">
              <a:lnSpc>
                <a:spcPts val="2664"/>
              </a:lnSpc>
            </a:pPr>
            <a:endParaRPr lang="en-US" sz="2400" dirty="0">
              <a:solidFill>
                <a:srgbClr val="57FFDC"/>
              </a:solidFill>
              <a:latin typeface="HK Grotesk Bold"/>
            </a:endParaRPr>
          </a:p>
        </p:txBody>
      </p:sp>
      <p:grpSp>
        <p:nvGrpSpPr>
          <p:cNvPr id="13" name="Group 13"/>
          <p:cNvGrpSpPr/>
          <p:nvPr/>
        </p:nvGrpSpPr>
        <p:grpSpPr>
          <a:xfrm>
            <a:off x="984960" y="7183858"/>
            <a:ext cx="616957" cy="2074442"/>
            <a:chOff x="0" y="0"/>
            <a:chExt cx="822610" cy="2765923"/>
          </a:xfrm>
        </p:grpSpPr>
        <p:sp>
          <p:nvSpPr>
            <p:cNvPr id="14" name="AutoShape 14"/>
            <p:cNvSpPr/>
            <p:nvPr/>
          </p:nvSpPr>
          <p:spPr>
            <a:xfrm>
              <a:off x="0" y="0"/>
              <a:ext cx="63500" cy="1767642"/>
            </a:xfrm>
            <a:prstGeom prst="rect">
              <a:avLst/>
            </a:prstGeom>
            <a:solidFill>
              <a:srgbClr val="57FFDC"/>
            </a:solidFill>
          </p:spPr>
        </p:sp>
        <p:sp>
          <p:nvSpPr>
            <p:cNvPr id="15" name="TextBox 15"/>
            <p:cNvSpPr txBox="1"/>
            <p:nvPr/>
          </p:nvSpPr>
          <p:spPr>
            <a:xfrm>
              <a:off x="0" y="2310295"/>
              <a:ext cx="822610" cy="455628"/>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02</a:t>
              </a:r>
            </a:p>
          </p:txBody>
        </p:sp>
      </p:grpSp>
      <p:sp>
        <p:nvSpPr>
          <p:cNvPr id="16" name="TextBox 15">
            <a:extLst>
              <a:ext uri="{FF2B5EF4-FFF2-40B4-BE49-F238E27FC236}">
                <a16:creationId xmlns:a16="http://schemas.microsoft.com/office/drawing/2014/main" id="{76CAEAD6-77F2-4ABC-970E-819EDE9AE0A9}"/>
              </a:ext>
            </a:extLst>
          </p:cNvPr>
          <p:cNvSpPr txBox="1"/>
          <p:nvPr/>
        </p:nvSpPr>
        <p:spPr>
          <a:xfrm>
            <a:off x="1028701" y="3408927"/>
            <a:ext cx="9182100" cy="3785652"/>
          </a:xfrm>
          <a:prstGeom prst="rect">
            <a:avLst/>
          </a:prstGeom>
          <a:noFill/>
        </p:spPr>
        <p:txBody>
          <a:bodyPr wrap="square" rtlCol="0">
            <a:spAutoFit/>
          </a:bodyPr>
          <a:lstStyle/>
          <a:p>
            <a:r>
              <a:rPr lang="en-US" sz="4000" dirty="0">
                <a:solidFill>
                  <a:schemeClr val="bg1"/>
                </a:solidFill>
              </a:rPr>
              <a:t>1. Vivek Kumar Ahirwar</a:t>
            </a:r>
          </a:p>
          <a:p>
            <a:r>
              <a:rPr lang="en-US" sz="4000" dirty="0">
                <a:solidFill>
                  <a:schemeClr val="bg1"/>
                </a:solidFill>
              </a:rPr>
              <a:t>       Sch No :- 191112419</a:t>
            </a:r>
          </a:p>
          <a:p>
            <a:r>
              <a:rPr lang="en-US" sz="4000" dirty="0">
                <a:solidFill>
                  <a:schemeClr val="bg1"/>
                </a:solidFill>
              </a:rPr>
              <a:t>2. Ayush Patel</a:t>
            </a:r>
          </a:p>
          <a:p>
            <a:r>
              <a:rPr lang="en-US" sz="4000" dirty="0">
                <a:solidFill>
                  <a:schemeClr val="bg1"/>
                </a:solidFill>
              </a:rPr>
              <a:t>     Sch No :- 191112253</a:t>
            </a:r>
          </a:p>
          <a:p>
            <a:r>
              <a:rPr lang="en-US" sz="4000" dirty="0">
                <a:solidFill>
                  <a:schemeClr val="bg1"/>
                </a:solidFill>
              </a:rPr>
              <a:t>3. </a:t>
            </a:r>
            <a:r>
              <a:rPr lang="en-US" sz="4000" dirty="0" err="1">
                <a:solidFill>
                  <a:schemeClr val="bg1"/>
                </a:solidFill>
              </a:rPr>
              <a:t>Parthesh</a:t>
            </a:r>
            <a:r>
              <a:rPr lang="en-US" sz="4000" dirty="0">
                <a:solidFill>
                  <a:schemeClr val="bg1"/>
                </a:solidFill>
              </a:rPr>
              <a:t> Gupta</a:t>
            </a:r>
          </a:p>
          <a:p>
            <a:r>
              <a:rPr lang="en-US" sz="4000" dirty="0">
                <a:solidFill>
                  <a:schemeClr val="bg1"/>
                </a:solidFill>
              </a:rPr>
              <a:t>   Sch No :- 191112231</a:t>
            </a:r>
            <a:endParaRPr lang="en-IN" sz="4000"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3" name="TextBox 3"/>
          <p:cNvSpPr txBox="1"/>
          <p:nvPr/>
        </p:nvSpPr>
        <p:spPr>
          <a:xfrm>
            <a:off x="8229600" y="1095375"/>
            <a:ext cx="9029700" cy="1163524"/>
          </a:xfrm>
          <a:prstGeom prst="rect">
            <a:avLst/>
          </a:prstGeom>
        </p:spPr>
        <p:txBody>
          <a:bodyPr wrap="square" lIns="0" tIns="0" rIns="0" bIns="0" rtlCol="0" anchor="t">
            <a:spAutoFit/>
          </a:bodyPr>
          <a:lstStyle/>
          <a:p>
            <a:pPr algn="r">
              <a:lnSpc>
                <a:spcPts val="8880"/>
              </a:lnSpc>
            </a:pPr>
            <a:r>
              <a:rPr lang="en-US" sz="8000" spc="-240" dirty="0">
                <a:solidFill>
                  <a:srgbClr val="FFFFFF"/>
                </a:solidFill>
                <a:latin typeface="HK Grotesk Bold"/>
              </a:rPr>
              <a:t>System Requirement</a:t>
            </a:r>
          </a:p>
        </p:txBody>
      </p:sp>
      <p:grpSp>
        <p:nvGrpSpPr>
          <p:cNvPr id="4" name="Group 4"/>
          <p:cNvGrpSpPr/>
          <p:nvPr/>
        </p:nvGrpSpPr>
        <p:grpSpPr>
          <a:xfrm>
            <a:off x="1028700" y="5295900"/>
            <a:ext cx="4809884" cy="3389254"/>
            <a:chOff x="0" y="-3010726"/>
            <a:chExt cx="6413179" cy="4519005"/>
          </a:xfrm>
        </p:grpSpPr>
        <p:sp>
          <p:nvSpPr>
            <p:cNvPr id="5" name="TextBox 5"/>
            <p:cNvSpPr txBox="1"/>
            <p:nvPr/>
          </p:nvSpPr>
          <p:spPr>
            <a:xfrm>
              <a:off x="25324" y="-3010726"/>
              <a:ext cx="6387855" cy="653855"/>
            </a:xfrm>
            <a:prstGeom prst="rect">
              <a:avLst/>
            </a:prstGeom>
          </p:spPr>
          <p:txBody>
            <a:bodyPr lIns="0" tIns="0" rIns="0" bIns="0" rtlCol="0" anchor="t">
              <a:spAutoFit/>
            </a:bodyPr>
            <a:lstStyle/>
            <a:p>
              <a:pPr>
                <a:lnSpc>
                  <a:spcPts val="3900"/>
                </a:lnSpc>
              </a:pPr>
              <a:endParaRPr lang="en-US" sz="2999" dirty="0">
                <a:solidFill>
                  <a:srgbClr val="57FFDC"/>
                </a:solidFill>
                <a:latin typeface="HK Grotesk Bold Bold"/>
              </a:endParaRPr>
            </a:p>
          </p:txBody>
        </p:sp>
        <p:sp>
          <p:nvSpPr>
            <p:cNvPr id="6" name="TextBox 6"/>
            <p:cNvSpPr txBox="1"/>
            <p:nvPr/>
          </p:nvSpPr>
          <p:spPr>
            <a:xfrm>
              <a:off x="0" y="854424"/>
              <a:ext cx="6387855" cy="653855"/>
            </a:xfrm>
            <a:prstGeom prst="rect">
              <a:avLst/>
            </a:prstGeom>
          </p:spPr>
          <p:txBody>
            <a:bodyPr lIns="0" tIns="0" rIns="0" bIns="0" rtlCol="0" anchor="t">
              <a:spAutoFit/>
            </a:bodyPr>
            <a:lstStyle/>
            <a:p>
              <a:pPr>
                <a:lnSpc>
                  <a:spcPts val="3900"/>
                </a:lnSpc>
              </a:pPr>
              <a:endParaRPr lang="en-US" sz="2999" spc="-59" dirty="0">
                <a:solidFill>
                  <a:srgbClr val="FFFFFF"/>
                </a:solidFill>
                <a:latin typeface="HK Grotesk Light"/>
              </a:endParaRPr>
            </a:p>
          </p:txBody>
        </p:sp>
      </p:grpSp>
      <p:grpSp>
        <p:nvGrpSpPr>
          <p:cNvPr id="7" name="Group 7"/>
          <p:cNvGrpSpPr/>
          <p:nvPr/>
        </p:nvGrpSpPr>
        <p:grpSpPr>
          <a:xfrm>
            <a:off x="457200" y="2600325"/>
            <a:ext cx="15087600" cy="6168912"/>
            <a:chOff x="0" y="-38100"/>
            <a:chExt cx="20116801" cy="8225214"/>
          </a:xfrm>
        </p:grpSpPr>
        <p:sp>
          <p:nvSpPr>
            <p:cNvPr id="8" name="TextBox 8"/>
            <p:cNvSpPr txBox="1"/>
            <p:nvPr/>
          </p:nvSpPr>
          <p:spPr>
            <a:xfrm>
              <a:off x="0" y="-38100"/>
              <a:ext cx="6387855" cy="616836"/>
            </a:xfrm>
            <a:prstGeom prst="rect">
              <a:avLst/>
            </a:prstGeom>
          </p:spPr>
          <p:txBody>
            <a:bodyPr lIns="0" tIns="0" rIns="0" bIns="0" rtlCol="0" anchor="t">
              <a:spAutoFit/>
            </a:bodyPr>
            <a:lstStyle/>
            <a:p>
              <a:pPr>
                <a:lnSpc>
                  <a:spcPts val="3900"/>
                </a:lnSpc>
              </a:pPr>
              <a:r>
                <a:rPr lang="en-US" sz="2999" dirty="0">
                  <a:solidFill>
                    <a:srgbClr val="57FFDC"/>
                  </a:solidFill>
                  <a:latin typeface="Tahoma" panose="020B0604030504040204" pitchFamily="34" charset="0"/>
                  <a:ea typeface="Tahoma" panose="020B0604030504040204" pitchFamily="34" charset="0"/>
                  <a:cs typeface="Tahoma" panose="020B0604030504040204" pitchFamily="34" charset="0"/>
                </a:rPr>
                <a:t>COLLEGE</a:t>
              </a:r>
            </a:p>
          </p:txBody>
        </p:sp>
        <p:sp>
          <p:nvSpPr>
            <p:cNvPr id="9" name="TextBox 9"/>
            <p:cNvSpPr txBox="1"/>
            <p:nvPr/>
          </p:nvSpPr>
          <p:spPr>
            <a:xfrm>
              <a:off x="0" y="854424"/>
              <a:ext cx="20116801" cy="7332690"/>
            </a:xfrm>
            <a:prstGeom prst="rect">
              <a:avLst/>
            </a:prstGeom>
          </p:spPr>
          <p:txBody>
            <a:bodyPr wrap="square" lIns="0" tIns="0" rIns="0" bIns="0" rtlCol="0" anchor="t">
              <a:spAutoFit/>
            </a:bodyPr>
            <a:lstStyle/>
            <a:p>
              <a:pPr>
                <a:lnSpc>
                  <a:spcPts val="3900"/>
                </a:lnSpc>
              </a:pPr>
              <a:r>
                <a:rPr lang="en-US" sz="3200" spc="-59" dirty="0">
                  <a:solidFill>
                    <a:schemeClr val="bg1"/>
                  </a:solidFill>
                  <a:latin typeface="HK Grotesk Light"/>
                </a:rPr>
                <a:t>Recommended System Requirements</a:t>
              </a:r>
            </a:p>
            <a:p>
              <a:pPr>
                <a:lnSpc>
                  <a:spcPts val="3900"/>
                </a:lnSpc>
              </a:pPr>
              <a:r>
                <a:rPr lang="en-US" sz="3200" spc="-59" dirty="0">
                  <a:solidFill>
                    <a:schemeClr val="bg1"/>
                  </a:solidFill>
                  <a:latin typeface="HK Grotesk Light"/>
                </a:rPr>
                <a:t>Processors :</a:t>
              </a:r>
              <a:r>
                <a:rPr lang="en-US" sz="3200" spc="-59" dirty="0" err="1">
                  <a:solidFill>
                    <a:schemeClr val="bg1"/>
                  </a:solidFill>
                  <a:latin typeface="HK Grotesk Light"/>
                </a:rPr>
                <a:t>ntel</a:t>
              </a:r>
              <a:r>
                <a:rPr lang="en-US" sz="3200" spc="-59" dirty="0">
                  <a:solidFill>
                    <a:schemeClr val="bg1"/>
                  </a:solidFill>
                  <a:latin typeface="HK Grotesk Light"/>
                </a:rPr>
                <a:t>® Core™ i5 processor</a:t>
              </a:r>
            </a:p>
            <a:p>
              <a:pPr>
                <a:lnSpc>
                  <a:spcPts val="3900"/>
                </a:lnSpc>
              </a:pPr>
              <a:r>
                <a:rPr lang="en-US" sz="3200" spc="-59" dirty="0">
                  <a:solidFill>
                    <a:schemeClr val="bg1"/>
                  </a:solidFill>
                  <a:latin typeface="HK Grotesk Light"/>
                </a:rPr>
                <a:t>RAM Required: 4 GB</a:t>
              </a:r>
            </a:p>
            <a:p>
              <a:pPr>
                <a:lnSpc>
                  <a:spcPts val="3900"/>
                </a:lnSpc>
              </a:pPr>
              <a:r>
                <a:rPr lang="en-US" sz="3200" spc="-59" dirty="0">
                  <a:solidFill>
                    <a:schemeClr val="bg1"/>
                  </a:solidFill>
                  <a:latin typeface="HK Grotesk Light"/>
                </a:rPr>
                <a:t>Disk space: 2 to 3 GB</a:t>
              </a:r>
            </a:p>
            <a:p>
              <a:pPr>
                <a:lnSpc>
                  <a:spcPts val="3900"/>
                </a:lnSpc>
              </a:pPr>
              <a:r>
                <a:rPr lang="en-US" sz="3200" spc="-59" dirty="0">
                  <a:solidFill>
                    <a:schemeClr val="bg1"/>
                  </a:solidFill>
                  <a:latin typeface="HK Grotesk Light"/>
                </a:rPr>
                <a:t>Operating systems: Windows® 10, macOS*, and Linux*</a:t>
              </a:r>
            </a:p>
            <a:p>
              <a:pPr>
                <a:lnSpc>
                  <a:spcPts val="3900"/>
                </a:lnSpc>
              </a:pPr>
              <a:r>
                <a:rPr lang="en-US" sz="3200" spc="-59" dirty="0">
                  <a:solidFill>
                    <a:schemeClr val="bg1"/>
                  </a:solidFill>
                  <a:latin typeface="HK Grotesk Light"/>
                </a:rPr>
                <a:t>Working webcam</a:t>
              </a:r>
            </a:p>
            <a:p>
              <a:pPr>
                <a:lnSpc>
                  <a:spcPts val="3900"/>
                </a:lnSpc>
              </a:pPr>
              <a:r>
                <a:rPr lang="en-US" sz="3200" spc="-59" dirty="0">
                  <a:solidFill>
                    <a:schemeClr val="bg1"/>
                  </a:solidFill>
                  <a:latin typeface="HK Grotesk Light"/>
                </a:rPr>
                <a:t>Minimum System Requirements</a:t>
              </a:r>
            </a:p>
            <a:p>
              <a:pPr>
                <a:lnSpc>
                  <a:spcPts val="3900"/>
                </a:lnSpc>
              </a:pPr>
              <a:r>
                <a:rPr lang="en-US" sz="3200" spc="-59" dirty="0">
                  <a:solidFill>
                    <a:schemeClr val="bg1"/>
                  </a:solidFill>
                  <a:latin typeface="HK Grotesk Light"/>
                </a:rPr>
                <a:t>Processors: Intel® Core™ i3 processor</a:t>
              </a:r>
            </a:p>
            <a:p>
              <a:pPr>
                <a:lnSpc>
                  <a:spcPts val="3900"/>
                </a:lnSpc>
              </a:pPr>
              <a:r>
                <a:rPr lang="en-US" sz="3200" spc="-59" dirty="0">
                  <a:solidFill>
                    <a:schemeClr val="bg1"/>
                  </a:solidFill>
                  <a:latin typeface="HK Grotesk Light"/>
                </a:rPr>
                <a:t>RAM Required: 2 GB</a:t>
              </a:r>
            </a:p>
            <a:p>
              <a:pPr>
                <a:lnSpc>
                  <a:spcPts val="3900"/>
                </a:lnSpc>
              </a:pPr>
              <a:r>
                <a:rPr lang="en-US" sz="3200" spc="-59" dirty="0">
                  <a:solidFill>
                    <a:schemeClr val="bg1"/>
                  </a:solidFill>
                  <a:latin typeface="HK Grotesk Light"/>
                </a:rPr>
                <a:t>Disk space: 1 GB</a:t>
              </a:r>
            </a:p>
            <a:p>
              <a:pPr>
                <a:lnSpc>
                  <a:spcPts val="3900"/>
                </a:lnSpc>
              </a:pPr>
              <a:r>
                <a:rPr lang="en-US" sz="3200" spc="-59" dirty="0">
                  <a:solidFill>
                    <a:schemeClr val="bg1"/>
                  </a:solidFill>
                  <a:latin typeface="HK Grotesk Light"/>
                </a:rPr>
                <a:t>Operating systems: Windows 10 Working webcam</a:t>
              </a:r>
            </a:p>
          </p:txBody>
        </p:sp>
      </p:grpSp>
      <p:grpSp>
        <p:nvGrpSpPr>
          <p:cNvPr id="10" name="Group 10"/>
          <p:cNvGrpSpPr/>
          <p:nvPr/>
        </p:nvGrpSpPr>
        <p:grpSpPr>
          <a:xfrm>
            <a:off x="12468409" y="8194763"/>
            <a:ext cx="6419482" cy="2142241"/>
            <a:chOff x="0" y="854424"/>
            <a:chExt cx="8559310" cy="2856323"/>
          </a:xfrm>
        </p:grpSpPr>
        <p:sp>
          <p:nvSpPr>
            <p:cNvPr id="11" name="TextBox 11"/>
            <p:cNvSpPr txBox="1"/>
            <p:nvPr/>
          </p:nvSpPr>
          <p:spPr>
            <a:xfrm>
              <a:off x="850655" y="2390042"/>
              <a:ext cx="7708655" cy="1320705"/>
            </a:xfrm>
            <a:prstGeom prst="rect">
              <a:avLst/>
            </a:prstGeom>
          </p:spPr>
          <p:txBody>
            <a:bodyPr wrap="square" lIns="0" tIns="0" rIns="0" bIns="0" rtlCol="0" anchor="t">
              <a:spAutoFit/>
            </a:bodyPr>
            <a:lstStyle/>
            <a:p>
              <a:pPr>
                <a:lnSpc>
                  <a:spcPts val="3900"/>
                </a:lnSpc>
              </a:pPr>
              <a:r>
                <a:rPr lang="en-US" sz="2800" dirty="0">
                  <a:solidFill>
                    <a:srgbClr val="57FFDC"/>
                  </a:solidFill>
                  <a:latin typeface="HK Grotesk Light Bold"/>
                </a:rPr>
                <a:t>ONLINE MEETING APPS</a:t>
              </a:r>
            </a:p>
            <a:p>
              <a:pPr>
                <a:lnSpc>
                  <a:spcPts val="3900"/>
                </a:lnSpc>
              </a:pPr>
              <a:endParaRPr lang="en-US" sz="2999" dirty="0">
                <a:solidFill>
                  <a:srgbClr val="57FFDC"/>
                </a:solidFill>
                <a:latin typeface="HK Grotesk Bold Bold"/>
              </a:endParaRPr>
            </a:p>
          </p:txBody>
        </p:sp>
        <p:sp>
          <p:nvSpPr>
            <p:cNvPr id="12" name="TextBox 12"/>
            <p:cNvSpPr txBox="1"/>
            <p:nvPr/>
          </p:nvSpPr>
          <p:spPr>
            <a:xfrm>
              <a:off x="0" y="854424"/>
              <a:ext cx="6387855" cy="653855"/>
            </a:xfrm>
            <a:prstGeom prst="rect">
              <a:avLst/>
            </a:prstGeom>
          </p:spPr>
          <p:txBody>
            <a:bodyPr lIns="0" tIns="0" rIns="0" bIns="0" rtlCol="0" anchor="t">
              <a:spAutoFit/>
            </a:bodyPr>
            <a:lstStyle/>
            <a:p>
              <a:pPr>
                <a:lnSpc>
                  <a:spcPts val="3900"/>
                </a:lnSpc>
              </a:pPr>
              <a:endParaRPr lang="en-US" sz="2999" spc="-59" dirty="0">
                <a:solidFill>
                  <a:srgbClr val="FFFFFF"/>
                </a:solidFill>
                <a:latin typeface="HK Grotesk Ligh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78706"/>
            <a:ext cx="11315700" cy="6165506"/>
            <a:chOff x="0" y="66675"/>
            <a:chExt cx="15087600" cy="8220671"/>
          </a:xfrm>
        </p:grpSpPr>
        <p:sp>
          <p:nvSpPr>
            <p:cNvPr id="3" name="TextBox 3"/>
            <p:cNvSpPr txBox="1"/>
            <p:nvPr/>
          </p:nvSpPr>
          <p:spPr>
            <a:xfrm>
              <a:off x="0" y="66675"/>
              <a:ext cx="15087600" cy="1551365"/>
            </a:xfrm>
            <a:prstGeom prst="rect">
              <a:avLst/>
            </a:prstGeom>
          </p:spPr>
          <p:txBody>
            <a:bodyPr wrap="square" lIns="0" tIns="0" rIns="0" bIns="0" rtlCol="0" anchor="t">
              <a:spAutoFit/>
            </a:bodyPr>
            <a:lstStyle/>
            <a:p>
              <a:pPr>
                <a:lnSpc>
                  <a:spcPts val="8880"/>
                </a:lnSpc>
              </a:pPr>
              <a:r>
                <a:rPr lang="en-US" sz="8000" spc="-240" dirty="0">
                  <a:solidFill>
                    <a:srgbClr val="FFFFFF"/>
                  </a:solidFill>
                  <a:latin typeface="HK Grotesk Bold"/>
                </a:rPr>
                <a:t>Software Dependencies: </a:t>
              </a:r>
            </a:p>
          </p:txBody>
        </p:sp>
        <p:sp>
          <p:nvSpPr>
            <p:cNvPr id="4" name="TextBox 4"/>
            <p:cNvSpPr txBox="1"/>
            <p:nvPr/>
          </p:nvSpPr>
          <p:spPr>
            <a:xfrm>
              <a:off x="0" y="2298701"/>
              <a:ext cx="10820400" cy="5988645"/>
            </a:xfrm>
            <a:prstGeom prst="rect">
              <a:avLst/>
            </a:prstGeom>
          </p:spPr>
          <p:txBody>
            <a:bodyPr lIns="0" tIns="0" rIns="0" bIns="0" rtlCol="0" anchor="t">
              <a:spAutoFit/>
            </a:bodyPr>
            <a:lstStyle/>
            <a:p>
              <a:pPr>
                <a:lnSpc>
                  <a:spcPts val="3900"/>
                </a:lnSpc>
              </a:pPr>
              <a:r>
                <a:rPr lang="en-US" sz="3600" dirty="0">
                  <a:solidFill>
                    <a:schemeClr val="bg1"/>
                  </a:solidFill>
                  <a:latin typeface="HK Grotesk Bold Bold"/>
                </a:rPr>
                <a:t>Main:</a:t>
              </a:r>
            </a:p>
            <a:p>
              <a:pPr>
                <a:lnSpc>
                  <a:spcPts val="3900"/>
                </a:lnSpc>
              </a:pPr>
              <a:r>
                <a:rPr lang="en-US" sz="2999" dirty="0">
                  <a:solidFill>
                    <a:srgbClr val="57FFDC"/>
                  </a:solidFill>
                  <a:latin typeface="HK Grotesk Bold Bold"/>
                </a:rPr>
                <a:t>Python 3.6.0</a:t>
              </a:r>
            </a:p>
            <a:p>
              <a:pPr>
                <a:lnSpc>
                  <a:spcPts val="3900"/>
                </a:lnSpc>
              </a:pPr>
              <a:r>
                <a:rPr lang="en-US" sz="2999" dirty="0">
                  <a:solidFill>
                    <a:srgbClr val="57FFDC"/>
                  </a:solidFill>
                  <a:latin typeface="HK Grotesk Bold Bold"/>
                </a:rPr>
                <a:t>PyCharm</a:t>
              </a:r>
            </a:p>
            <a:p>
              <a:pPr>
                <a:lnSpc>
                  <a:spcPts val="3900"/>
                </a:lnSpc>
              </a:pPr>
              <a:endParaRPr lang="en-US" sz="2999" dirty="0">
                <a:solidFill>
                  <a:srgbClr val="57FFDC"/>
                </a:solidFill>
                <a:latin typeface="HK Grotesk Bold Bold"/>
              </a:endParaRPr>
            </a:p>
            <a:p>
              <a:pPr>
                <a:lnSpc>
                  <a:spcPts val="3900"/>
                </a:lnSpc>
              </a:pPr>
              <a:endParaRPr lang="en-US" sz="2999" dirty="0">
                <a:solidFill>
                  <a:srgbClr val="57FFDC"/>
                </a:solidFill>
                <a:latin typeface="HK Grotesk Bold Bold"/>
              </a:endParaRPr>
            </a:p>
            <a:p>
              <a:pPr>
                <a:lnSpc>
                  <a:spcPts val="3900"/>
                </a:lnSpc>
              </a:pPr>
              <a:r>
                <a:rPr lang="en-US" sz="4000" b="1" dirty="0">
                  <a:solidFill>
                    <a:schemeClr val="bg1"/>
                  </a:solidFill>
                  <a:latin typeface="HK Grotesk Bold Bold"/>
                </a:rPr>
                <a:t>Optional :</a:t>
              </a:r>
            </a:p>
            <a:p>
              <a:pPr>
                <a:lnSpc>
                  <a:spcPts val="3900"/>
                </a:lnSpc>
              </a:pPr>
              <a:r>
                <a:rPr lang="en-US" sz="2999" dirty="0">
                  <a:solidFill>
                    <a:srgbClr val="57FFDC"/>
                  </a:solidFill>
                  <a:latin typeface="HK Grotesk Bold Bold"/>
                </a:rPr>
                <a:t>Microsoft Teams</a:t>
              </a:r>
            </a:p>
            <a:p>
              <a:pPr>
                <a:lnSpc>
                  <a:spcPts val="3900"/>
                </a:lnSpc>
              </a:pPr>
              <a:r>
                <a:rPr lang="en-US" sz="2999" dirty="0">
                  <a:solidFill>
                    <a:srgbClr val="57FFDC"/>
                  </a:solidFill>
                  <a:latin typeface="HK Grotesk Bold Bold"/>
                </a:rPr>
                <a:t>ZOOM</a:t>
              </a:r>
            </a:p>
            <a:p>
              <a:pPr>
                <a:lnSpc>
                  <a:spcPts val="3900"/>
                </a:lnSpc>
              </a:pPr>
              <a:r>
                <a:rPr lang="en-US" sz="2999" dirty="0">
                  <a:solidFill>
                    <a:srgbClr val="57FFDC"/>
                  </a:solidFill>
                  <a:latin typeface="HK Grotesk Bold Bold"/>
                </a:rPr>
                <a:t>Google Meet</a:t>
              </a:r>
            </a:p>
          </p:txBody>
        </p:sp>
      </p:grpSp>
      <p:pic>
        <p:nvPicPr>
          <p:cNvPr id="5" name="Picture 5"/>
          <p:cNvPicPr>
            <a:picLocks noChangeAspect="1"/>
          </p:cNvPicPr>
          <p:nvPr/>
        </p:nvPicPr>
        <p:blipFill>
          <a:blip r:embed="rId2"/>
          <a:srcRect/>
          <a:stretch>
            <a:fillRect/>
          </a:stretch>
        </p:blipFill>
        <p:spPr>
          <a:xfrm rot="-231817">
            <a:off x="-2041502" y="5206915"/>
            <a:ext cx="21853999" cy="7390754"/>
          </a:xfrm>
          <a:prstGeom prst="rect">
            <a:avLst/>
          </a:prstGeom>
        </p:spPr>
      </p:pic>
      <p:sp>
        <p:nvSpPr>
          <p:cNvPr id="6" name="TextBox 6"/>
          <p:cNvSpPr txBox="1"/>
          <p:nvPr/>
        </p:nvSpPr>
        <p:spPr>
          <a:xfrm>
            <a:off x="12801600" y="1011000"/>
            <a:ext cx="4133850" cy="351956"/>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ONLINE MEETING APPS   </a:t>
            </a:r>
          </a:p>
        </p:txBody>
      </p:sp>
      <p:grpSp>
        <p:nvGrpSpPr>
          <p:cNvPr id="7" name="Group 7"/>
          <p:cNvGrpSpPr/>
          <p:nvPr/>
        </p:nvGrpSpPr>
        <p:grpSpPr>
          <a:xfrm>
            <a:off x="984960" y="7183858"/>
            <a:ext cx="616957" cy="2084677"/>
            <a:chOff x="0" y="0"/>
            <a:chExt cx="822610" cy="2779570"/>
          </a:xfrm>
        </p:grpSpPr>
        <p:sp>
          <p:nvSpPr>
            <p:cNvPr id="8" name="AutoShape 8"/>
            <p:cNvSpPr/>
            <p:nvPr/>
          </p:nvSpPr>
          <p:spPr>
            <a:xfrm>
              <a:off x="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04</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AutoShape 2"/>
          <p:cNvSpPr/>
          <p:nvPr/>
        </p:nvSpPr>
        <p:spPr>
          <a:xfrm>
            <a:off x="984960" y="7183858"/>
            <a:ext cx="47625" cy="1325731"/>
          </a:xfrm>
          <a:prstGeom prst="rect">
            <a:avLst/>
          </a:prstGeom>
          <a:solidFill>
            <a:srgbClr val="57FFDC"/>
          </a:solidFill>
        </p:spPr>
      </p:sp>
      <p:pic>
        <p:nvPicPr>
          <p:cNvPr id="3" name="Picture 3"/>
          <p:cNvPicPr>
            <a:picLocks noChangeAspect="1"/>
          </p:cNvPicPr>
          <p:nvPr/>
        </p:nvPicPr>
        <p:blipFill>
          <a:blip r:embed="rId2"/>
          <a:srcRect/>
          <a:stretch>
            <a:fillRect/>
          </a:stretch>
        </p:blipFill>
        <p:spPr>
          <a:xfrm rot="-792178">
            <a:off x="-3184334" y="-1644671"/>
            <a:ext cx="11135343" cy="3391383"/>
          </a:xfrm>
          <a:prstGeom prst="rect">
            <a:avLst/>
          </a:prstGeom>
        </p:spPr>
      </p:pic>
      <p:sp>
        <p:nvSpPr>
          <p:cNvPr id="4" name="AutoShape 4"/>
          <p:cNvSpPr/>
          <p:nvPr/>
        </p:nvSpPr>
        <p:spPr>
          <a:xfrm flipH="1">
            <a:off x="8119228" y="790602"/>
            <a:ext cx="45719" cy="9229698"/>
          </a:xfrm>
          <a:prstGeom prst="rect">
            <a:avLst/>
          </a:prstGeom>
          <a:solidFill>
            <a:srgbClr val="57FFDC"/>
          </a:solidFill>
        </p:spPr>
      </p:sp>
      <p:sp>
        <p:nvSpPr>
          <p:cNvPr id="5" name="TextBox 5"/>
          <p:cNvSpPr txBox="1"/>
          <p:nvPr/>
        </p:nvSpPr>
        <p:spPr>
          <a:xfrm>
            <a:off x="984959" y="4230200"/>
            <a:ext cx="6200933" cy="1163524"/>
          </a:xfrm>
          <a:prstGeom prst="rect">
            <a:avLst/>
          </a:prstGeom>
        </p:spPr>
        <p:txBody>
          <a:bodyPr wrap="square" lIns="0" tIns="0" rIns="0" bIns="0" rtlCol="0" anchor="t">
            <a:spAutoFit/>
          </a:bodyPr>
          <a:lstStyle/>
          <a:p>
            <a:pPr>
              <a:lnSpc>
                <a:spcPts val="8880"/>
              </a:lnSpc>
            </a:pPr>
            <a:r>
              <a:rPr lang="en-US" sz="8000" spc="-240" dirty="0">
                <a:solidFill>
                  <a:srgbClr val="FFFFFF"/>
                </a:solidFill>
                <a:latin typeface="HK Grotesk Bold"/>
              </a:rPr>
              <a:t>Library Used:-</a:t>
            </a:r>
          </a:p>
        </p:txBody>
      </p:sp>
      <p:grpSp>
        <p:nvGrpSpPr>
          <p:cNvPr id="6" name="Group 6"/>
          <p:cNvGrpSpPr/>
          <p:nvPr/>
        </p:nvGrpSpPr>
        <p:grpSpPr>
          <a:xfrm>
            <a:off x="8915400" y="790602"/>
            <a:ext cx="8298183" cy="1064511"/>
            <a:chOff x="-304800" y="-336307"/>
            <a:chExt cx="11064244" cy="1419349"/>
          </a:xfrm>
        </p:grpSpPr>
        <p:sp>
          <p:nvSpPr>
            <p:cNvPr id="7" name="TextBox 7"/>
            <p:cNvSpPr txBox="1"/>
            <p:nvPr/>
          </p:nvSpPr>
          <p:spPr>
            <a:xfrm>
              <a:off x="-60956" y="-336307"/>
              <a:ext cx="10820400" cy="620342"/>
            </a:xfrm>
            <a:prstGeom prst="rect">
              <a:avLst/>
            </a:prstGeom>
          </p:spPr>
          <p:txBody>
            <a:bodyPr lIns="0" tIns="0" rIns="0" bIns="0" rtlCol="0" anchor="t">
              <a:spAutoFit/>
            </a:bodyPr>
            <a:lstStyle/>
            <a:p>
              <a:pPr>
                <a:lnSpc>
                  <a:spcPts val="3900"/>
                </a:lnSpc>
              </a:pPr>
              <a:r>
                <a:rPr lang="en-US" sz="2999" dirty="0" err="1">
                  <a:solidFill>
                    <a:srgbClr val="57FFDC"/>
                  </a:solidFill>
                  <a:latin typeface="Times New Roman" panose="02020603050405020304" pitchFamily="18" charset="0"/>
                  <a:cs typeface="Times New Roman" panose="02020603050405020304" pitchFamily="18" charset="0"/>
                </a:rPr>
                <a:t>Opencv</a:t>
              </a:r>
              <a:r>
                <a:rPr lang="en-US" sz="2999" dirty="0">
                  <a:solidFill>
                    <a:srgbClr val="57FFDC"/>
                  </a:solidFill>
                  <a:latin typeface="Times New Roman" panose="02020603050405020304" pitchFamily="18" charset="0"/>
                  <a:cs typeface="Times New Roman" panose="02020603050405020304" pitchFamily="18" charset="0"/>
                </a:rPr>
                <a:t>-python</a:t>
              </a:r>
            </a:p>
          </p:txBody>
        </p:sp>
        <p:sp>
          <p:nvSpPr>
            <p:cNvPr id="8" name="TextBox 8"/>
            <p:cNvSpPr txBox="1"/>
            <p:nvPr/>
          </p:nvSpPr>
          <p:spPr>
            <a:xfrm>
              <a:off x="-304800" y="477832"/>
              <a:ext cx="10820400" cy="605210"/>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grpSp>
        <p:nvGrpSpPr>
          <p:cNvPr id="9" name="Group 9"/>
          <p:cNvGrpSpPr/>
          <p:nvPr/>
        </p:nvGrpSpPr>
        <p:grpSpPr>
          <a:xfrm>
            <a:off x="9094904" y="2361751"/>
            <a:ext cx="8115300" cy="1130444"/>
            <a:chOff x="0" y="-38100"/>
            <a:chExt cx="10820400" cy="1507258"/>
          </a:xfrm>
        </p:grpSpPr>
        <p:sp>
          <p:nvSpPr>
            <p:cNvPr id="10" name="TextBox 10"/>
            <p:cNvSpPr txBox="1"/>
            <p:nvPr/>
          </p:nvSpPr>
          <p:spPr>
            <a:xfrm>
              <a:off x="0" y="-38100"/>
              <a:ext cx="10820400" cy="620341"/>
            </a:xfrm>
            <a:prstGeom prst="rect">
              <a:avLst/>
            </a:prstGeom>
          </p:spPr>
          <p:txBody>
            <a:bodyPr lIns="0" tIns="0" rIns="0" bIns="0" rtlCol="0" anchor="t">
              <a:spAutoFit/>
            </a:bodyPr>
            <a:lstStyle/>
            <a:p>
              <a:pPr>
                <a:lnSpc>
                  <a:spcPts val="3900"/>
                </a:lnSpc>
              </a:pPr>
              <a:r>
                <a:rPr lang="en-US" sz="2999" dirty="0" err="1">
                  <a:solidFill>
                    <a:srgbClr val="57FFDC"/>
                  </a:solidFill>
                  <a:latin typeface="Times New Roman" panose="02020603050405020304" pitchFamily="18" charset="0"/>
                  <a:cs typeface="Times New Roman" panose="02020603050405020304" pitchFamily="18" charset="0"/>
                </a:rPr>
                <a:t>dlib</a:t>
              </a:r>
              <a:endParaRPr lang="en-US" sz="2999" dirty="0">
                <a:solidFill>
                  <a:srgbClr val="57FFDC"/>
                </a:solidFill>
                <a:latin typeface="Times New Roman" panose="02020603050405020304" pitchFamily="18" charset="0"/>
                <a:cs typeface="Times New Roman" panose="02020603050405020304" pitchFamily="18" charset="0"/>
              </a:endParaRPr>
            </a:p>
          </p:txBody>
        </p:sp>
        <p:sp>
          <p:nvSpPr>
            <p:cNvPr id="11" name="TextBox 11"/>
            <p:cNvSpPr txBox="1"/>
            <p:nvPr/>
          </p:nvSpPr>
          <p:spPr>
            <a:xfrm>
              <a:off x="0" y="863949"/>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grpSp>
        <p:nvGrpSpPr>
          <p:cNvPr id="12" name="Group 12"/>
          <p:cNvGrpSpPr/>
          <p:nvPr/>
        </p:nvGrpSpPr>
        <p:grpSpPr>
          <a:xfrm>
            <a:off x="9094904" y="3976904"/>
            <a:ext cx="8115300" cy="1130444"/>
            <a:chOff x="0" y="-38100"/>
            <a:chExt cx="10820400" cy="1507258"/>
          </a:xfrm>
        </p:grpSpPr>
        <p:sp>
          <p:nvSpPr>
            <p:cNvPr id="13" name="TextBox 13"/>
            <p:cNvSpPr txBox="1"/>
            <p:nvPr/>
          </p:nvSpPr>
          <p:spPr>
            <a:xfrm>
              <a:off x="0" y="-38100"/>
              <a:ext cx="10820400" cy="653855"/>
            </a:xfrm>
            <a:prstGeom prst="rect">
              <a:avLst/>
            </a:prstGeom>
          </p:spPr>
          <p:txBody>
            <a:bodyPr lIns="0" tIns="0" rIns="0" bIns="0" rtlCol="0" anchor="t">
              <a:spAutoFit/>
            </a:bodyPr>
            <a:lstStyle/>
            <a:p>
              <a:pPr>
                <a:lnSpc>
                  <a:spcPts val="3900"/>
                </a:lnSpc>
              </a:pPr>
              <a:r>
                <a:rPr lang="en-US" sz="2999" dirty="0" err="1">
                  <a:solidFill>
                    <a:srgbClr val="57FFDC"/>
                  </a:solidFill>
                  <a:latin typeface="HK Grotesk Bold Bold"/>
                </a:rPr>
                <a:t>scipy</a:t>
              </a:r>
              <a:endParaRPr lang="en-US" sz="2999" dirty="0">
                <a:solidFill>
                  <a:srgbClr val="57FFDC"/>
                </a:solidFill>
                <a:latin typeface="HK Grotesk Bold Bold"/>
              </a:endParaRPr>
            </a:p>
          </p:txBody>
        </p:sp>
        <p:sp>
          <p:nvSpPr>
            <p:cNvPr id="14" name="TextBox 14"/>
            <p:cNvSpPr txBox="1"/>
            <p:nvPr/>
          </p:nvSpPr>
          <p:spPr>
            <a:xfrm>
              <a:off x="0" y="863949"/>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grpSp>
        <p:nvGrpSpPr>
          <p:cNvPr id="15" name="Group 15"/>
          <p:cNvGrpSpPr/>
          <p:nvPr/>
        </p:nvGrpSpPr>
        <p:grpSpPr>
          <a:xfrm>
            <a:off x="9081256" y="5654088"/>
            <a:ext cx="8115300" cy="1130444"/>
            <a:chOff x="0" y="-38100"/>
            <a:chExt cx="10820400" cy="1507258"/>
          </a:xfrm>
        </p:grpSpPr>
        <p:sp>
          <p:nvSpPr>
            <p:cNvPr id="16" name="TextBox 16"/>
            <p:cNvSpPr txBox="1"/>
            <p:nvPr/>
          </p:nvSpPr>
          <p:spPr>
            <a:xfrm>
              <a:off x="0" y="-38100"/>
              <a:ext cx="10820400" cy="653855"/>
            </a:xfrm>
            <a:prstGeom prst="rect">
              <a:avLst/>
            </a:prstGeom>
          </p:spPr>
          <p:txBody>
            <a:bodyPr lIns="0" tIns="0" rIns="0" bIns="0" rtlCol="0" anchor="t">
              <a:spAutoFit/>
            </a:bodyPr>
            <a:lstStyle/>
            <a:p>
              <a:pPr>
                <a:lnSpc>
                  <a:spcPts val="3900"/>
                </a:lnSpc>
              </a:pPr>
              <a:r>
                <a:rPr lang="en-US" sz="2999" dirty="0" err="1">
                  <a:solidFill>
                    <a:srgbClr val="57FFDC"/>
                  </a:solidFill>
                  <a:latin typeface="HK Grotesk Bold Bold"/>
                </a:rPr>
                <a:t>playsound</a:t>
              </a:r>
              <a:endParaRPr lang="en-US" sz="2999" dirty="0">
                <a:solidFill>
                  <a:srgbClr val="57FFDC"/>
                </a:solidFill>
                <a:latin typeface="HK Grotesk Bold Bold"/>
              </a:endParaRPr>
            </a:p>
          </p:txBody>
        </p:sp>
        <p:sp>
          <p:nvSpPr>
            <p:cNvPr id="17" name="TextBox 17"/>
            <p:cNvSpPr txBox="1"/>
            <p:nvPr/>
          </p:nvSpPr>
          <p:spPr>
            <a:xfrm>
              <a:off x="0" y="863949"/>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grpSp>
        <p:nvGrpSpPr>
          <p:cNvPr id="18" name="Group 18"/>
          <p:cNvGrpSpPr/>
          <p:nvPr/>
        </p:nvGrpSpPr>
        <p:grpSpPr>
          <a:xfrm>
            <a:off x="9114046" y="7351573"/>
            <a:ext cx="8128948" cy="1030797"/>
            <a:chOff x="0" y="-38100"/>
            <a:chExt cx="10838597" cy="1374397"/>
          </a:xfrm>
        </p:grpSpPr>
        <p:sp>
          <p:nvSpPr>
            <p:cNvPr id="19" name="TextBox 19"/>
            <p:cNvSpPr txBox="1"/>
            <p:nvPr/>
          </p:nvSpPr>
          <p:spPr>
            <a:xfrm>
              <a:off x="0" y="-38100"/>
              <a:ext cx="10820400" cy="653855"/>
            </a:xfrm>
            <a:prstGeom prst="rect">
              <a:avLst/>
            </a:prstGeom>
          </p:spPr>
          <p:txBody>
            <a:bodyPr lIns="0" tIns="0" rIns="0" bIns="0" rtlCol="0" anchor="t">
              <a:spAutoFit/>
            </a:bodyPr>
            <a:lstStyle/>
            <a:p>
              <a:pPr>
                <a:lnSpc>
                  <a:spcPts val="3900"/>
                </a:lnSpc>
              </a:pPr>
              <a:r>
                <a:rPr lang="en-US" sz="2999" dirty="0" err="1">
                  <a:solidFill>
                    <a:srgbClr val="57FFDC"/>
                  </a:solidFill>
                  <a:latin typeface="HK Grotesk Bold Bold"/>
                </a:rPr>
                <a:t>os</a:t>
              </a:r>
              <a:endParaRPr lang="en-US" sz="2999" dirty="0">
                <a:solidFill>
                  <a:srgbClr val="57FFDC"/>
                </a:solidFill>
                <a:latin typeface="HK Grotesk Bold Bold"/>
              </a:endParaRPr>
            </a:p>
          </p:txBody>
        </p:sp>
        <p:sp>
          <p:nvSpPr>
            <p:cNvPr id="20" name="TextBox 20"/>
            <p:cNvSpPr txBox="1"/>
            <p:nvPr/>
          </p:nvSpPr>
          <p:spPr>
            <a:xfrm>
              <a:off x="18197" y="731088"/>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sp>
        <p:nvSpPr>
          <p:cNvPr id="21" name="TextBox 21"/>
          <p:cNvSpPr txBox="1"/>
          <p:nvPr/>
        </p:nvSpPr>
        <p:spPr>
          <a:xfrm>
            <a:off x="984960" y="8921341"/>
            <a:ext cx="616957" cy="351956"/>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05</a:t>
            </a:r>
          </a:p>
        </p:txBody>
      </p:sp>
      <p:sp>
        <p:nvSpPr>
          <p:cNvPr id="22" name="TextBox 22"/>
          <p:cNvSpPr txBox="1"/>
          <p:nvPr/>
        </p:nvSpPr>
        <p:spPr>
          <a:xfrm>
            <a:off x="2309667" y="8900230"/>
            <a:ext cx="4133850" cy="351956"/>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ONLINE MEETING APPS   </a:t>
            </a:r>
          </a:p>
        </p:txBody>
      </p:sp>
      <p:grpSp>
        <p:nvGrpSpPr>
          <p:cNvPr id="23" name="Group 23"/>
          <p:cNvGrpSpPr>
            <a:grpSpLocks noChangeAspect="1"/>
          </p:cNvGrpSpPr>
          <p:nvPr/>
        </p:nvGrpSpPr>
        <p:grpSpPr>
          <a:xfrm>
            <a:off x="7934269" y="995942"/>
            <a:ext cx="369918" cy="369918"/>
            <a:chOff x="6705600" y="1371600"/>
            <a:chExt cx="10972800" cy="10972800"/>
          </a:xfrm>
        </p:grpSpPr>
        <p:sp>
          <p:nvSpPr>
            <p:cNvPr id="24" name="Freeform 24"/>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5" name="Group 25"/>
          <p:cNvGrpSpPr>
            <a:grpSpLocks noChangeAspect="1"/>
          </p:cNvGrpSpPr>
          <p:nvPr/>
        </p:nvGrpSpPr>
        <p:grpSpPr>
          <a:xfrm>
            <a:off x="7957128" y="2527913"/>
            <a:ext cx="369918" cy="369918"/>
            <a:chOff x="6705600" y="1371600"/>
            <a:chExt cx="10972800" cy="10972800"/>
          </a:xfrm>
        </p:grpSpPr>
        <p:sp>
          <p:nvSpPr>
            <p:cNvPr id="26" name="Freeform 26"/>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27" name="Group 27"/>
          <p:cNvGrpSpPr>
            <a:grpSpLocks noChangeAspect="1"/>
          </p:cNvGrpSpPr>
          <p:nvPr/>
        </p:nvGrpSpPr>
        <p:grpSpPr>
          <a:xfrm>
            <a:off x="8006179" y="4128940"/>
            <a:ext cx="369918" cy="369918"/>
            <a:chOff x="6705600" y="1371600"/>
            <a:chExt cx="10972800" cy="10972800"/>
          </a:xfrm>
        </p:grpSpPr>
        <p:sp>
          <p:nvSpPr>
            <p:cNvPr id="28" name="Freeform 28"/>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9" name="Group 29"/>
          <p:cNvGrpSpPr>
            <a:grpSpLocks noChangeAspect="1"/>
          </p:cNvGrpSpPr>
          <p:nvPr/>
        </p:nvGrpSpPr>
        <p:grpSpPr>
          <a:xfrm>
            <a:off x="8006476" y="5758504"/>
            <a:ext cx="369918" cy="369918"/>
            <a:chOff x="6705600" y="1371600"/>
            <a:chExt cx="10972800" cy="10972800"/>
          </a:xfrm>
        </p:grpSpPr>
        <p:sp>
          <p:nvSpPr>
            <p:cNvPr id="30" name="Freeform 30"/>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31" name="Group 31"/>
          <p:cNvGrpSpPr>
            <a:grpSpLocks noChangeAspect="1"/>
          </p:cNvGrpSpPr>
          <p:nvPr/>
        </p:nvGrpSpPr>
        <p:grpSpPr>
          <a:xfrm>
            <a:off x="7956832" y="7476805"/>
            <a:ext cx="369918" cy="369918"/>
            <a:chOff x="6705600" y="1371600"/>
            <a:chExt cx="10972800" cy="10972800"/>
          </a:xfrm>
        </p:grpSpPr>
        <p:sp>
          <p:nvSpPr>
            <p:cNvPr id="32" name="Freeform 32"/>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sp>
        <p:nvSpPr>
          <p:cNvPr id="33" name="Oval 32">
            <a:extLst>
              <a:ext uri="{FF2B5EF4-FFF2-40B4-BE49-F238E27FC236}">
                <a16:creationId xmlns:a16="http://schemas.microsoft.com/office/drawing/2014/main" id="{7E0ED149-26F6-45B6-8D8E-E1CA32E32CEB}"/>
              </a:ext>
            </a:extLst>
          </p:cNvPr>
          <p:cNvSpPr/>
          <p:nvPr/>
        </p:nvSpPr>
        <p:spPr>
          <a:xfrm>
            <a:off x="7984409" y="9093558"/>
            <a:ext cx="370510" cy="351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8DB2D9CE-90C8-49AC-8ADB-2ADCD1FEFC5D}"/>
              </a:ext>
            </a:extLst>
          </p:cNvPr>
          <p:cNvSpPr txBox="1"/>
          <p:nvPr/>
        </p:nvSpPr>
        <p:spPr>
          <a:xfrm>
            <a:off x="8915400" y="9434246"/>
            <a:ext cx="3535681" cy="369332"/>
          </a:xfrm>
          <a:prstGeom prst="rect">
            <a:avLst/>
          </a:prstGeom>
          <a:noFill/>
        </p:spPr>
        <p:txBody>
          <a:bodyPr wrap="square" rtlCol="0">
            <a:spAutoFit/>
          </a:bodyPr>
          <a:lstStyle/>
          <a:p>
            <a:r>
              <a:rPr lang="en-US" dirty="0"/>
              <a:t>Library Used</a:t>
            </a:r>
            <a:endParaRPr lang="en-IN" dirty="0"/>
          </a:p>
        </p:txBody>
      </p:sp>
      <p:grpSp>
        <p:nvGrpSpPr>
          <p:cNvPr id="36" name="Group 15">
            <a:extLst>
              <a:ext uri="{FF2B5EF4-FFF2-40B4-BE49-F238E27FC236}">
                <a16:creationId xmlns:a16="http://schemas.microsoft.com/office/drawing/2014/main" id="{325F8FEF-8CFC-42D2-B6D6-4D2A7B18F6D1}"/>
              </a:ext>
            </a:extLst>
          </p:cNvPr>
          <p:cNvGrpSpPr/>
          <p:nvPr/>
        </p:nvGrpSpPr>
        <p:grpSpPr>
          <a:xfrm>
            <a:off x="8915400" y="8949411"/>
            <a:ext cx="8115300" cy="1130444"/>
            <a:chOff x="0" y="-38100"/>
            <a:chExt cx="10820400" cy="1507258"/>
          </a:xfrm>
        </p:grpSpPr>
        <p:sp>
          <p:nvSpPr>
            <p:cNvPr id="37" name="TextBox 16">
              <a:extLst>
                <a:ext uri="{FF2B5EF4-FFF2-40B4-BE49-F238E27FC236}">
                  <a16:creationId xmlns:a16="http://schemas.microsoft.com/office/drawing/2014/main" id="{A84E8B71-2024-4BD9-8301-453198E40DC7}"/>
                </a:ext>
              </a:extLst>
            </p:cNvPr>
            <p:cNvSpPr txBox="1"/>
            <p:nvPr/>
          </p:nvSpPr>
          <p:spPr>
            <a:xfrm>
              <a:off x="0" y="-38100"/>
              <a:ext cx="10820400" cy="653855"/>
            </a:xfrm>
            <a:prstGeom prst="rect">
              <a:avLst/>
            </a:prstGeom>
          </p:spPr>
          <p:txBody>
            <a:bodyPr lIns="0" tIns="0" rIns="0" bIns="0" rtlCol="0" anchor="t">
              <a:spAutoFit/>
            </a:bodyPr>
            <a:lstStyle/>
            <a:p>
              <a:pPr>
                <a:lnSpc>
                  <a:spcPts val="3900"/>
                </a:lnSpc>
              </a:pPr>
              <a:r>
                <a:rPr lang="en-US" sz="2999" dirty="0">
                  <a:solidFill>
                    <a:srgbClr val="57FFDC"/>
                  </a:solidFill>
                  <a:latin typeface="HK Grotesk Bold Bold"/>
                </a:rPr>
                <a:t>time</a:t>
              </a:r>
            </a:p>
          </p:txBody>
        </p:sp>
        <p:sp>
          <p:nvSpPr>
            <p:cNvPr id="38" name="TextBox 17">
              <a:extLst>
                <a:ext uri="{FF2B5EF4-FFF2-40B4-BE49-F238E27FC236}">
                  <a16:creationId xmlns:a16="http://schemas.microsoft.com/office/drawing/2014/main" id="{3672EB79-AD2A-4057-B4F1-2F68B59089AB}"/>
                </a:ext>
              </a:extLst>
            </p:cNvPr>
            <p:cNvSpPr txBox="1"/>
            <p:nvPr/>
          </p:nvSpPr>
          <p:spPr>
            <a:xfrm>
              <a:off x="0" y="863949"/>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3436445">
            <a:off x="3821047" y="208766"/>
            <a:ext cx="21356206" cy="6874465"/>
          </a:xfrm>
          <a:prstGeom prst="rect">
            <a:avLst/>
          </a:prstGeom>
        </p:spPr>
      </p:pic>
      <p:grpSp>
        <p:nvGrpSpPr>
          <p:cNvPr id="5" name="Group 5"/>
          <p:cNvGrpSpPr/>
          <p:nvPr/>
        </p:nvGrpSpPr>
        <p:grpSpPr>
          <a:xfrm>
            <a:off x="1028700" y="1123478"/>
            <a:ext cx="6667500" cy="6156958"/>
            <a:chOff x="0" y="66675"/>
            <a:chExt cx="8890000" cy="8209277"/>
          </a:xfrm>
        </p:grpSpPr>
        <p:sp>
          <p:nvSpPr>
            <p:cNvPr id="6" name="TextBox 6"/>
            <p:cNvSpPr txBox="1"/>
            <p:nvPr/>
          </p:nvSpPr>
          <p:spPr>
            <a:xfrm>
              <a:off x="0" y="66675"/>
              <a:ext cx="8890000" cy="1551365"/>
            </a:xfrm>
            <a:prstGeom prst="rect">
              <a:avLst/>
            </a:prstGeom>
          </p:spPr>
          <p:txBody>
            <a:bodyPr wrap="square" lIns="0" tIns="0" rIns="0" bIns="0" rtlCol="0" anchor="t">
              <a:spAutoFit/>
            </a:bodyPr>
            <a:lstStyle/>
            <a:p>
              <a:pPr>
                <a:lnSpc>
                  <a:spcPts val="8880"/>
                </a:lnSpc>
              </a:pPr>
              <a:r>
                <a:rPr lang="en-US" sz="8000" spc="-240" dirty="0">
                  <a:solidFill>
                    <a:srgbClr val="FFFFFF"/>
                  </a:solidFill>
                  <a:latin typeface="HK Grotesk Bold"/>
                </a:rPr>
                <a:t>ISSUE 1:</a:t>
              </a:r>
            </a:p>
          </p:txBody>
        </p:sp>
        <p:sp>
          <p:nvSpPr>
            <p:cNvPr id="7" name="TextBox 7"/>
            <p:cNvSpPr txBox="1"/>
            <p:nvPr/>
          </p:nvSpPr>
          <p:spPr>
            <a:xfrm>
              <a:off x="0" y="2287305"/>
              <a:ext cx="7881221" cy="5988647"/>
            </a:xfrm>
            <a:prstGeom prst="rect">
              <a:avLst/>
            </a:prstGeom>
          </p:spPr>
          <p:txBody>
            <a:bodyPr lIns="0" tIns="0" rIns="0" bIns="0" rtlCol="0" anchor="t">
              <a:spAutoFit/>
            </a:bodyPr>
            <a:lstStyle/>
            <a:p>
              <a:pPr>
                <a:lnSpc>
                  <a:spcPts val="3900"/>
                </a:lnSpc>
              </a:pPr>
              <a:r>
                <a:rPr lang="en-US" sz="2999" spc="-59" dirty="0">
                  <a:solidFill>
                    <a:srgbClr val="57FFDC"/>
                  </a:solidFill>
                  <a:latin typeface="HK Grotesk Light"/>
                </a:rPr>
                <a:t>A 2014 AAA Traffic Safety Foundation study found that 37 percent of drivers report having fallen asleep behind the wheel at some point in their lives. An estimated 21 percent of fatal crashes, 13 percent of crashes resulting in severe injury and 6 percent of all crashes, involve a drowsy driver.</a:t>
              </a:r>
            </a:p>
          </p:txBody>
        </p:sp>
      </p:grpSp>
      <p:sp>
        <p:nvSpPr>
          <p:cNvPr id="8" name="TextBox 8"/>
          <p:cNvSpPr txBox="1"/>
          <p:nvPr/>
        </p:nvSpPr>
        <p:spPr>
          <a:xfrm>
            <a:off x="1028700" y="8921341"/>
            <a:ext cx="4133850" cy="351956"/>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ONLINE MEETING APPS   </a:t>
            </a:r>
          </a:p>
        </p:txBody>
      </p:sp>
      <p:grpSp>
        <p:nvGrpSpPr>
          <p:cNvPr id="9" name="Group 9"/>
          <p:cNvGrpSpPr/>
          <p:nvPr/>
        </p:nvGrpSpPr>
        <p:grpSpPr>
          <a:xfrm>
            <a:off x="16642343" y="7183858"/>
            <a:ext cx="616957" cy="2084677"/>
            <a:chOff x="0" y="0"/>
            <a:chExt cx="822610" cy="2779570"/>
          </a:xfrm>
        </p:grpSpPr>
        <p:sp>
          <p:nvSpPr>
            <p:cNvPr id="10" name="AutoShape 10"/>
            <p:cNvSpPr/>
            <p:nvPr/>
          </p:nvSpPr>
          <p:spPr>
            <a:xfrm>
              <a:off x="759110" y="0"/>
              <a:ext cx="63500" cy="1767642"/>
            </a:xfrm>
            <a:prstGeom prst="rect">
              <a:avLst/>
            </a:prstGeom>
            <a:solidFill>
              <a:srgbClr val="57FFDC"/>
            </a:solidFill>
          </p:spPr>
        </p:sp>
        <p:sp>
          <p:nvSpPr>
            <p:cNvPr id="11" name="TextBox 11"/>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06</a:t>
              </a:r>
            </a:p>
          </p:txBody>
        </p:sp>
      </p:grpSp>
      <p:pic>
        <p:nvPicPr>
          <p:cNvPr id="15" name="Picture 14">
            <a:extLst>
              <a:ext uri="{FF2B5EF4-FFF2-40B4-BE49-F238E27FC236}">
                <a16:creationId xmlns:a16="http://schemas.microsoft.com/office/drawing/2014/main" id="{11E2B7A8-5CAF-48AA-BC71-BAE6FCCA24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0" y="2287002"/>
            <a:ext cx="6850380" cy="521869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a:blip r:embed="rId2"/>
          <a:srcRect/>
          <a:stretch>
            <a:fillRect/>
          </a:stretch>
        </p:blipFill>
        <p:spPr>
          <a:xfrm rot="-2355953">
            <a:off x="6805140" y="4818164"/>
            <a:ext cx="14698520" cy="4731386"/>
          </a:xfrm>
          <a:prstGeom prst="rect">
            <a:avLst/>
          </a:prstGeom>
        </p:spPr>
      </p:pic>
      <p:grpSp>
        <p:nvGrpSpPr>
          <p:cNvPr id="5" name="Group 5"/>
          <p:cNvGrpSpPr/>
          <p:nvPr/>
        </p:nvGrpSpPr>
        <p:grpSpPr>
          <a:xfrm>
            <a:off x="10520025" y="1516092"/>
            <a:ext cx="5910916" cy="4156410"/>
            <a:chOff x="0" y="66675"/>
            <a:chExt cx="7881221" cy="5541880"/>
          </a:xfrm>
        </p:grpSpPr>
        <p:sp>
          <p:nvSpPr>
            <p:cNvPr id="6" name="TextBox 6"/>
            <p:cNvSpPr txBox="1"/>
            <p:nvPr/>
          </p:nvSpPr>
          <p:spPr>
            <a:xfrm>
              <a:off x="0" y="66675"/>
              <a:ext cx="7881221" cy="1547530"/>
            </a:xfrm>
            <a:prstGeom prst="rect">
              <a:avLst/>
            </a:prstGeom>
          </p:spPr>
          <p:txBody>
            <a:bodyPr lIns="0" tIns="0" rIns="0" bIns="0" rtlCol="0" anchor="t">
              <a:spAutoFit/>
            </a:bodyPr>
            <a:lstStyle/>
            <a:p>
              <a:pPr>
                <a:lnSpc>
                  <a:spcPts val="8880"/>
                </a:lnSpc>
              </a:pPr>
              <a:r>
                <a:rPr lang="en-US" sz="8000" spc="-240" dirty="0">
                  <a:solidFill>
                    <a:srgbClr val="FFFFFF"/>
                  </a:solidFill>
                  <a:latin typeface="HK Grotesk Bold"/>
                </a:rPr>
                <a:t>ISSUE 2:</a:t>
              </a:r>
            </a:p>
          </p:txBody>
        </p:sp>
        <p:sp>
          <p:nvSpPr>
            <p:cNvPr id="7" name="TextBox 7"/>
            <p:cNvSpPr txBox="1"/>
            <p:nvPr/>
          </p:nvSpPr>
          <p:spPr>
            <a:xfrm>
              <a:off x="0" y="2287305"/>
              <a:ext cx="7881221" cy="3321250"/>
            </a:xfrm>
            <a:prstGeom prst="rect">
              <a:avLst/>
            </a:prstGeom>
          </p:spPr>
          <p:txBody>
            <a:bodyPr lIns="0" tIns="0" rIns="0" bIns="0" rtlCol="0" anchor="t">
              <a:spAutoFit/>
            </a:bodyPr>
            <a:lstStyle/>
            <a:p>
              <a:pPr>
                <a:lnSpc>
                  <a:spcPts val="3900"/>
                </a:lnSpc>
              </a:pPr>
              <a:r>
                <a:rPr lang="en-US" sz="2999" spc="-59" dirty="0">
                  <a:solidFill>
                    <a:srgbClr val="FFFFFF"/>
                  </a:solidFill>
                  <a:latin typeface="HK Grotesk Light"/>
                </a:rPr>
                <a:t>Students now a days are attending online classes and while attending lots of time they go to sleep. Teacher will not able to know that a particular student is sleeping or not.</a:t>
              </a:r>
            </a:p>
          </p:txBody>
        </p:sp>
      </p:grpSp>
      <p:sp>
        <p:nvSpPr>
          <p:cNvPr id="8" name="TextBox 8"/>
          <p:cNvSpPr txBox="1"/>
          <p:nvPr/>
        </p:nvSpPr>
        <p:spPr>
          <a:xfrm>
            <a:off x="1028700" y="8921341"/>
            <a:ext cx="4133850" cy="351956"/>
          </a:xfrm>
          <a:prstGeom prst="rect">
            <a:avLst/>
          </a:prstGeom>
        </p:spPr>
        <p:txBody>
          <a:bodyPr lIns="0" tIns="0" rIns="0" bIns="0" rtlCol="0" anchor="t">
            <a:spAutoFit/>
          </a:bodyPr>
          <a:lstStyle/>
          <a:p>
            <a:pPr>
              <a:lnSpc>
                <a:spcPts val="2664"/>
              </a:lnSpc>
            </a:pPr>
            <a:r>
              <a:rPr lang="en-US" sz="2400" dirty="0">
                <a:solidFill>
                  <a:srgbClr val="57FFDC"/>
                </a:solidFill>
                <a:latin typeface="HK Grotesk Bold"/>
              </a:rPr>
              <a:t>ONLINE MEETING APPS</a:t>
            </a:r>
          </a:p>
        </p:txBody>
      </p:sp>
      <p:grpSp>
        <p:nvGrpSpPr>
          <p:cNvPr id="9" name="Group 9"/>
          <p:cNvGrpSpPr/>
          <p:nvPr/>
        </p:nvGrpSpPr>
        <p:grpSpPr>
          <a:xfrm>
            <a:off x="16642343" y="7183858"/>
            <a:ext cx="616957" cy="2084677"/>
            <a:chOff x="0" y="0"/>
            <a:chExt cx="822610" cy="2779570"/>
          </a:xfrm>
        </p:grpSpPr>
        <p:sp>
          <p:nvSpPr>
            <p:cNvPr id="10" name="AutoShape 10"/>
            <p:cNvSpPr/>
            <p:nvPr/>
          </p:nvSpPr>
          <p:spPr>
            <a:xfrm>
              <a:off x="759110" y="0"/>
              <a:ext cx="63500" cy="1767642"/>
            </a:xfrm>
            <a:prstGeom prst="rect">
              <a:avLst/>
            </a:prstGeom>
            <a:solidFill>
              <a:srgbClr val="57FFDC"/>
            </a:solidFill>
          </p:spPr>
        </p:sp>
        <p:sp>
          <p:nvSpPr>
            <p:cNvPr id="11" name="TextBox 11"/>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07</a:t>
              </a:r>
            </a:p>
          </p:txBody>
        </p:sp>
      </p:grpSp>
      <p:pic>
        <p:nvPicPr>
          <p:cNvPr id="17" name="Picture 16">
            <a:extLst>
              <a:ext uri="{FF2B5EF4-FFF2-40B4-BE49-F238E27FC236}">
                <a16:creationId xmlns:a16="http://schemas.microsoft.com/office/drawing/2014/main" id="{09F76F29-449F-4AE7-A2EA-9EEE1FDAE1E3}"/>
              </a:ext>
            </a:extLst>
          </p:cNvPr>
          <p:cNvPicPr>
            <a:picLocks noChangeAspect="1"/>
          </p:cNvPicPr>
          <p:nvPr/>
        </p:nvPicPr>
        <p:blipFill rotWithShape="1">
          <a:blip r:embed="rId3">
            <a:extLst>
              <a:ext uri="{28A0092B-C50C-407E-A947-70E740481C1C}">
                <a14:useLocalDpi xmlns:a14="http://schemas.microsoft.com/office/drawing/2010/main" val="0"/>
              </a:ext>
            </a:extLst>
          </a:blip>
          <a:srcRect b="7288"/>
          <a:stretch/>
        </p:blipFill>
        <p:spPr>
          <a:xfrm>
            <a:off x="310542" y="2485501"/>
            <a:ext cx="9143060" cy="562979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a:blip r:embed="rId2"/>
          <a:srcRect/>
          <a:stretch>
            <a:fillRect/>
          </a:stretch>
        </p:blipFill>
        <p:spPr>
          <a:xfrm rot="-2355953">
            <a:off x="5677173" y="4612661"/>
            <a:ext cx="14698520" cy="4731386"/>
          </a:xfrm>
          <a:prstGeom prst="rect">
            <a:avLst/>
          </a:prstGeom>
        </p:spPr>
      </p:pic>
      <p:grpSp>
        <p:nvGrpSpPr>
          <p:cNvPr id="5" name="Group 5"/>
          <p:cNvGrpSpPr/>
          <p:nvPr/>
        </p:nvGrpSpPr>
        <p:grpSpPr>
          <a:xfrm>
            <a:off x="10520025" y="1516092"/>
            <a:ext cx="5910916" cy="3156137"/>
            <a:chOff x="0" y="66675"/>
            <a:chExt cx="7881221" cy="4208182"/>
          </a:xfrm>
        </p:grpSpPr>
        <p:sp>
          <p:nvSpPr>
            <p:cNvPr id="6" name="TextBox 6"/>
            <p:cNvSpPr txBox="1"/>
            <p:nvPr/>
          </p:nvSpPr>
          <p:spPr>
            <a:xfrm>
              <a:off x="0" y="66675"/>
              <a:ext cx="7881221" cy="1547530"/>
            </a:xfrm>
            <a:prstGeom prst="rect">
              <a:avLst/>
            </a:prstGeom>
          </p:spPr>
          <p:txBody>
            <a:bodyPr lIns="0" tIns="0" rIns="0" bIns="0" rtlCol="0" anchor="t">
              <a:spAutoFit/>
            </a:bodyPr>
            <a:lstStyle/>
            <a:p>
              <a:pPr>
                <a:lnSpc>
                  <a:spcPts val="8880"/>
                </a:lnSpc>
              </a:pPr>
              <a:r>
                <a:rPr lang="en-US" sz="8000" spc="-240" dirty="0">
                  <a:solidFill>
                    <a:srgbClr val="FFFFFF"/>
                  </a:solidFill>
                  <a:latin typeface="HK Grotesk Bold"/>
                </a:rPr>
                <a:t>ISSUE 3:</a:t>
              </a:r>
            </a:p>
          </p:txBody>
        </p:sp>
        <p:sp>
          <p:nvSpPr>
            <p:cNvPr id="7" name="TextBox 7"/>
            <p:cNvSpPr txBox="1"/>
            <p:nvPr/>
          </p:nvSpPr>
          <p:spPr>
            <a:xfrm>
              <a:off x="0" y="2287306"/>
              <a:ext cx="7881221" cy="1987551"/>
            </a:xfrm>
            <a:prstGeom prst="rect">
              <a:avLst/>
            </a:prstGeom>
          </p:spPr>
          <p:txBody>
            <a:bodyPr lIns="0" tIns="0" rIns="0" bIns="0" rtlCol="0" anchor="t">
              <a:spAutoFit/>
            </a:bodyPr>
            <a:lstStyle/>
            <a:p>
              <a:pPr>
                <a:lnSpc>
                  <a:spcPts val="3900"/>
                </a:lnSpc>
              </a:pPr>
              <a:r>
                <a:rPr lang="en-US" sz="2999" spc="-59" dirty="0">
                  <a:solidFill>
                    <a:srgbClr val="FFFFFF"/>
                  </a:solidFill>
                  <a:latin typeface="HK Grotesk Light"/>
                </a:rPr>
                <a:t>SLEEPING ISSUES:</a:t>
              </a:r>
            </a:p>
            <a:p>
              <a:pPr>
                <a:lnSpc>
                  <a:spcPts val="3900"/>
                </a:lnSpc>
              </a:pPr>
              <a:r>
                <a:rPr lang="en-US" sz="2999" spc="-59" dirty="0">
                  <a:solidFill>
                    <a:srgbClr val="FFFFFF"/>
                  </a:solidFill>
                  <a:latin typeface="HK Grotesk Light"/>
                </a:rPr>
                <a:t>1.Office Employees</a:t>
              </a:r>
            </a:p>
            <a:p>
              <a:pPr>
                <a:lnSpc>
                  <a:spcPts val="3900"/>
                </a:lnSpc>
              </a:pPr>
              <a:r>
                <a:rPr lang="en-US" sz="2999" spc="-59" dirty="0">
                  <a:solidFill>
                    <a:srgbClr val="FFFFFF"/>
                  </a:solidFill>
                  <a:latin typeface="HK Grotesk Light"/>
                </a:rPr>
                <a:t>2.Security Guard</a:t>
              </a:r>
            </a:p>
          </p:txBody>
        </p:sp>
      </p:grpSp>
      <p:sp>
        <p:nvSpPr>
          <p:cNvPr id="8" name="TextBox 8"/>
          <p:cNvSpPr txBox="1"/>
          <p:nvPr/>
        </p:nvSpPr>
        <p:spPr>
          <a:xfrm>
            <a:off x="1028700" y="8921341"/>
            <a:ext cx="4133850" cy="351956"/>
          </a:xfrm>
          <a:prstGeom prst="rect">
            <a:avLst/>
          </a:prstGeom>
        </p:spPr>
        <p:txBody>
          <a:bodyPr lIns="0" tIns="0" rIns="0" bIns="0" rtlCol="0" anchor="t">
            <a:spAutoFit/>
          </a:bodyPr>
          <a:lstStyle/>
          <a:p>
            <a:pPr>
              <a:lnSpc>
                <a:spcPts val="2664"/>
              </a:lnSpc>
            </a:pPr>
            <a:r>
              <a:rPr lang="en-US" sz="2400" dirty="0">
                <a:solidFill>
                  <a:srgbClr val="57FFDC"/>
                </a:solidFill>
                <a:latin typeface="HK Grotesk Bold"/>
              </a:rPr>
              <a:t>ONLINE MEETING APPS</a:t>
            </a:r>
          </a:p>
        </p:txBody>
      </p:sp>
      <p:grpSp>
        <p:nvGrpSpPr>
          <p:cNvPr id="9" name="Group 9"/>
          <p:cNvGrpSpPr/>
          <p:nvPr/>
        </p:nvGrpSpPr>
        <p:grpSpPr>
          <a:xfrm>
            <a:off x="16642343" y="7183858"/>
            <a:ext cx="616957" cy="2084677"/>
            <a:chOff x="0" y="0"/>
            <a:chExt cx="822610" cy="2779570"/>
          </a:xfrm>
        </p:grpSpPr>
        <p:sp>
          <p:nvSpPr>
            <p:cNvPr id="10" name="AutoShape 10"/>
            <p:cNvSpPr/>
            <p:nvPr/>
          </p:nvSpPr>
          <p:spPr>
            <a:xfrm>
              <a:off x="759110" y="0"/>
              <a:ext cx="63500" cy="1767642"/>
            </a:xfrm>
            <a:prstGeom prst="rect">
              <a:avLst/>
            </a:prstGeom>
            <a:solidFill>
              <a:srgbClr val="57FFDC"/>
            </a:solidFill>
          </p:spPr>
        </p:sp>
        <p:sp>
          <p:nvSpPr>
            <p:cNvPr id="11" name="TextBox 11"/>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08</a:t>
              </a:r>
            </a:p>
          </p:txBody>
        </p:sp>
      </p:grpSp>
      <p:pic>
        <p:nvPicPr>
          <p:cNvPr id="1026" name="Picture 2" descr="Female Security Guard Sleeping At Workplace. CCTV Surveillance Stock Photo,  Picture And Royalty Free Image. Image 111301296.">
            <a:extLst>
              <a:ext uri="{FF2B5EF4-FFF2-40B4-BE49-F238E27FC236}">
                <a16:creationId xmlns:a16="http://schemas.microsoft.com/office/drawing/2014/main" id="{7C70CF88-3C9B-4B21-8A2F-D6FBCDF0D7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3050" y="2247900"/>
            <a:ext cx="7239000" cy="5095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1521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4"/>
          <a:srcRect/>
          <a:stretch>
            <a:fillRect/>
          </a:stretch>
        </p:blipFill>
        <p:spPr>
          <a:xfrm rot="-517448">
            <a:off x="-1098363" y="1795822"/>
            <a:ext cx="20799788" cy="6695357"/>
          </a:xfrm>
          <a:prstGeom prst="rect">
            <a:avLst/>
          </a:prstGeom>
        </p:spPr>
      </p:pic>
      <p:sp>
        <p:nvSpPr>
          <p:cNvPr id="5" name="TextBox 5"/>
          <p:cNvSpPr txBox="1"/>
          <p:nvPr/>
        </p:nvSpPr>
        <p:spPr>
          <a:xfrm>
            <a:off x="1028700" y="963863"/>
            <a:ext cx="5910916" cy="1143979"/>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Demo reel</a:t>
            </a:r>
          </a:p>
        </p:txBody>
      </p:sp>
      <p:sp>
        <p:nvSpPr>
          <p:cNvPr id="6" name="TextBox 6"/>
          <p:cNvSpPr txBox="1"/>
          <p:nvPr/>
        </p:nvSpPr>
        <p:spPr>
          <a:xfrm>
            <a:off x="9748184" y="990600"/>
            <a:ext cx="5910916" cy="985730"/>
          </a:xfrm>
          <a:prstGeom prst="rect">
            <a:avLst/>
          </a:prstGeom>
        </p:spPr>
        <p:txBody>
          <a:bodyPr lIns="0" tIns="0" rIns="0" bIns="0" rtlCol="0" anchor="t">
            <a:spAutoFit/>
          </a:bodyPr>
          <a:lstStyle/>
          <a:p>
            <a:pPr>
              <a:lnSpc>
                <a:spcPts val="3900"/>
              </a:lnSpc>
            </a:pPr>
            <a:r>
              <a:rPr lang="en-US" sz="2999" spc="-59">
                <a:solidFill>
                  <a:srgbClr val="FFFFFF"/>
                </a:solidFill>
                <a:latin typeface="HK Grotesk Light"/>
              </a:rPr>
              <a:t>Presentations are communication tools that can be used as lectures.</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09</a:t>
              </a:r>
            </a:p>
          </p:txBody>
        </p:sp>
      </p:grpSp>
      <p:pic>
        <p:nvPicPr>
          <p:cNvPr id="10" name="WhatsApp Video 2020-11-11 at 12.55.15 AM">
            <a:hlinkClick r:id="" action="ppaction://media"/>
            <a:extLst>
              <a:ext uri="{FF2B5EF4-FFF2-40B4-BE49-F238E27FC236}">
                <a16:creationId xmlns:a16="http://schemas.microsoft.com/office/drawing/2014/main" id="{E420693B-71AB-4867-8545-6CD6F1AA59F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81399" y="3234629"/>
            <a:ext cx="10620375" cy="60037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7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267</TotalTime>
  <Words>422</Words>
  <Application>Microsoft Office PowerPoint</Application>
  <PresentationFormat>Custom</PresentationFormat>
  <Paragraphs>102</Paragraphs>
  <Slides>15</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Calibri</vt:lpstr>
      <vt:lpstr>HK Grotesk Bold</vt:lpstr>
      <vt:lpstr>HK Grotesk Light</vt:lpstr>
      <vt:lpstr>HK Grotesk Bold Bold</vt:lpstr>
      <vt:lpstr>Arial</vt:lpstr>
      <vt:lpstr>HK Grotesk Light Bold</vt:lpstr>
      <vt:lpstr>Tahoma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White Modern Technology Portfolio Presentation</dc:title>
  <dc:creator>Ayush Patel</dc:creator>
  <cp:lastModifiedBy>Vivek Ahirwar</cp:lastModifiedBy>
  <cp:revision>21</cp:revision>
  <dcterms:created xsi:type="dcterms:W3CDTF">2006-08-16T00:00:00Z</dcterms:created>
  <dcterms:modified xsi:type="dcterms:W3CDTF">2020-12-09T11:47:22Z</dcterms:modified>
  <dc:identifier>DAENIWEo7P4</dc:identifier>
</cp:coreProperties>
</file>

<file path=docProps/thumbnail.jpeg>
</file>